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5" r:id="rId7"/>
    <p:sldId id="260" r:id="rId8"/>
    <p:sldId id="315" r:id="rId9"/>
    <p:sldId id="266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25" r:id="rId19"/>
    <p:sldId id="316" r:id="rId20"/>
    <p:sldId id="317" r:id="rId21"/>
    <p:sldId id="318" r:id="rId22"/>
    <p:sldId id="319" r:id="rId23"/>
    <p:sldId id="320" r:id="rId24"/>
    <p:sldId id="321" r:id="rId25"/>
    <p:sldId id="262" r:id="rId26"/>
    <p:sldId id="322" r:id="rId27"/>
    <p:sldId id="323" r:id="rId28"/>
    <p:sldId id="324" r:id="rId29"/>
    <p:sldId id="284" r:id="rId30"/>
    <p:sldId id="285" r:id="rId31"/>
    <p:sldId id="286" r:id="rId32"/>
    <p:sldId id="287" r:id="rId33"/>
    <p:sldId id="261" r:id="rId34"/>
    <p:sldId id="288" r:id="rId35"/>
    <p:sldId id="289" r:id="rId36"/>
    <p:sldId id="264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72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269" r:id="rId55"/>
    <p:sldId id="273" r:id="rId56"/>
    <p:sldId id="276" r:id="rId57"/>
    <p:sldId id="274" r:id="rId58"/>
    <p:sldId id="275" r:id="rId59"/>
    <p:sldId id="277" r:id="rId60"/>
    <p:sldId id="278" r:id="rId61"/>
    <p:sldId id="279" r:id="rId62"/>
    <p:sldId id="283" r:id="rId63"/>
    <p:sldId id="280" r:id="rId64"/>
    <p:sldId id="281" r:id="rId65"/>
    <p:sldId id="270" r:id="rId66"/>
    <p:sldId id="271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F5F"/>
    <a:srgbClr val="FF6600"/>
    <a:srgbClr val="F2CB61"/>
    <a:srgbClr val="6B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7310A-509F-4577-A1AC-CF309E891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6F5DAA-B8E3-44B9-B7AA-B2AF3020F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8E3F0-C2D3-4D4C-97D8-97097D96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C903F-D630-407C-9032-A98ED926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3A909-A9EE-40EB-93B5-98A37023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10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A68A-4732-4C69-8A19-6C0E9D20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65E389-5A17-45C7-B612-93B671C47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AA6BF-15E7-4D1B-939A-F483F1DE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B26F2-29C5-4127-A568-66937A2D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AA1A7-0122-4791-A0BE-F3FEE19D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40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AFDD08-3B59-4BB6-B1BF-1AFD8FFD9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3E649-8FD1-44F9-8984-C355D69B5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B2C97-A294-4CAA-954D-87F57E1E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53CBD-4F8F-4BA2-A5FD-188A52F6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10BA9B-A73B-4B3A-97C9-5AEFF741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018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EB5A9-868C-487F-A41E-2AAF6A48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37" y="365295"/>
            <a:ext cx="10514727" cy="13261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8191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DD7E-0E59-4DFA-9A64-62C10060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EE40A-E8A1-47E1-81B8-69DFFACF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E1011-4DBA-4C0B-8690-2589E53B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E0A96-2A37-42EF-8016-73F123D3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0B8D4-CC2A-4930-9599-48E80B3F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58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84BAE-EF43-4AB7-B930-2A0645C5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5EE04-6B5A-4960-8B77-910213930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AE2D0-7967-45CF-BC84-5D0761C8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C964F-DC6C-4A6A-801E-76AD6399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E14CE-8BD6-48C1-B91A-3F04D7FD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4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0A6BB-E1F0-47E3-A223-4678B6BB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8A08C-4A68-4D6F-94BC-A2A5EA61D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88CC98-AC0B-48A1-B9E0-660B35B3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D3F27-A63A-4FD1-BE82-7B6DF680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7C24D2-71C3-4869-83E7-62E123C5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6F4404-FEC2-4751-A2C6-50F7522D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72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0E384-5AC2-456F-A0A4-D92E68F3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84F85-A6D9-46E5-856D-0406013C1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B82E84-2D07-4F5B-880F-2F99F9AFD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E2A29D-EB26-4BC9-A5AC-B52572579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261155-CD08-4B3C-949A-1B6769597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71FF98-9202-49BF-9EF8-6F9529D9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8AB209-F91F-4CAC-B152-9B697C16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7B87B9-6D31-427C-A3D3-A35EA0B6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52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22F0-4EC2-4210-9F1C-0B808FEA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E9BF2D-AD2E-487E-BD23-568570B4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A7C11C-E388-45EA-9738-6683D6E4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B222F-FBBE-4583-B28E-6732101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55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E02502-7CE5-4191-A325-6A3C1CEC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86375D-DAD9-491B-88D2-E91FE9CC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25553-C0EF-49AA-AE72-84A58353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3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0600A-6741-44D8-8295-6DAF227C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C741-7EDD-43AF-8F55-E9BA84AB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988C7-2904-4220-B8C5-BE75667C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BF2E3-6DB6-445B-8B82-A53F99B8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8E7A7-AA95-44DD-9265-1913A5B6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622FB-1CE0-4B94-B349-938FD6FD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84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7CB7F-F0AD-4D2E-BEC1-EF386ED8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D51175-52CA-4A86-BF55-88C4FDD9E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A2C896-E778-4E87-B384-18F23E4EE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53A257-4A88-4FAE-ACD8-C2C4C4FD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94FE1-4BA3-4043-99A0-678D4BDA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26B629-6DC6-4D45-BC54-25D1C806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76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DCE5C2-FAE2-4B68-972A-B9D42011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1BCFD-6ED6-4D58-9B9D-B356B40E5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29F66-A06D-4ACD-B4E1-D22048A05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10046-9F15-496C-A445-2CD22B3BDD05}" type="datetimeFigureOut">
              <a:rPr lang="ko-KR" altLang="en-US" smtClean="0"/>
              <a:t>2022-01-03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2CBA9-0CD9-43CF-9226-79CC0FC88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1F60F-5C86-4B33-8441-441931CE5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4DD2B-E36A-4C76-8239-5F86E0FE102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3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fullcalendar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ullcalendar.io/docs" TargetMode="External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hyperlink" Target="https://www.ncloud.com/product/applicationService/maps" TargetMode="External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hyperlink" Target="http://www.gisdeveloper.co.kr/?p=23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gis.org/ko/site/" TargetMode="Externa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geojson.io/" TargetMode="External"/><Relationship Id="rId3" Type="http://schemas.openxmlformats.org/officeDocument/2006/relationships/image" Target="../media/image160.png"/><Relationship Id="rId7" Type="http://schemas.openxmlformats.org/officeDocument/2006/relationships/hyperlink" Target="https://www.code.go.kr/stdcode/regCodeL.do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hyperlink" Target="https://mapshaper.org/" TargetMode="External"/><Relationship Id="rId9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navermaps.github.io/maps.js/docs/tutorial-digest.examp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C72F6CD-CEB3-4DCD-925B-5DE8BD71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>
            <a:extLst>
              <a:ext uri="{FF2B5EF4-FFF2-40B4-BE49-F238E27FC236}">
                <a16:creationId xmlns:a16="http://schemas.microsoft.com/office/drawing/2014/main" id="{B639E739-A01A-48DF-8652-615CCA05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148" y="1380177"/>
            <a:ext cx="4413705" cy="327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4" name="Rectangle 6">
            <a:extLst>
              <a:ext uri="{FF2B5EF4-FFF2-40B4-BE49-F238E27FC236}">
                <a16:creationId xmlns:a16="http://schemas.microsoft.com/office/drawing/2014/main" id="{06E91B21-9D90-4AE6-90FF-CB4B7C50E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324" y="2852472"/>
            <a:ext cx="689294" cy="574941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751E1EF8-C823-4223-A138-F30962F02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677" y="3643413"/>
            <a:ext cx="792529" cy="576530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EE479E34-7ACF-4909-96E1-CD0CB7354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206" y="3643413"/>
            <a:ext cx="781412" cy="576530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CEF7AE58-DC59-4CEC-8456-CB3BEE6554C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3215736" y="5095060"/>
            <a:ext cx="1870941" cy="27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메인 대기화면으로 이동</a:t>
            </a:r>
          </a:p>
        </p:txBody>
      </p:sp>
      <p:sp>
        <p:nvSpPr>
          <p:cNvPr id="2058" name="Freeform 10">
            <a:extLst>
              <a:ext uri="{FF2B5EF4-FFF2-40B4-BE49-F238E27FC236}">
                <a16:creationId xmlns:a16="http://schemas.microsoft.com/office/drawing/2014/main" id="{63F34AE8-D14F-4D60-8679-5ED6A28E4240}"/>
              </a:ext>
            </a:extLst>
          </p:cNvPr>
          <p:cNvSpPr>
            <a:spLocks/>
          </p:cNvSpPr>
          <p:nvPr/>
        </p:nvSpPr>
        <p:spPr bwMode="auto">
          <a:xfrm>
            <a:off x="4022559" y="3430589"/>
            <a:ext cx="0" cy="1512000"/>
          </a:xfrm>
          <a:custGeom>
            <a:avLst/>
            <a:gdLst>
              <a:gd name="T0" fmla="*/ 0 h 952"/>
              <a:gd name="T1" fmla="*/ 952 h 95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952">
                <a:moveTo>
                  <a:pt x="0" y="0"/>
                </a:moveTo>
                <a:lnTo>
                  <a:pt x="0" y="952"/>
                </a:lnTo>
              </a:path>
            </a:pathLst>
          </a:custGeom>
          <a:noFill/>
          <a:ln w="5080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2B238-2F29-42D5-96CC-E5FC224DB675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로그인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0C41DD-3242-4204-9B78-5B3F5A27C41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>
            <a:extLst>
              <a:ext uri="{FF2B5EF4-FFF2-40B4-BE49-F238E27FC236}">
                <a16:creationId xmlns:a16="http://schemas.microsoft.com/office/drawing/2014/main" id="{F8288DC0-88C2-403C-8178-6C77BECD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5" y="1232471"/>
            <a:ext cx="3165352" cy="234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71BB86-947E-439E-BB6F-B67B41582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729590"/>
            <a:ext cx="3673589" cy="108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83AE6651-63AE-45C6-8A08-992071F2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41" y="3702178"/>
            <a:ext cx="3208235" cy="232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A188EDD-A941-4D33-A424-47FBC1D4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4180236"/>
            <a:ext cx="3673589" cy="106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9923C-1A70-4300-8EA5-1773370768EC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로그인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67277-7414-4389-8967-7C6F66D85D65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>
            <a:extLst>
              <a:ext uri="{FF2B5EF4-FFF2-40B4-BE49-F238E27FC236}">
                <a16:creationId xmlns:a16="http://schemas.microsoft.com/office/drawing/2014/main" id="{EBAEED88-D78F-4BC5-ADEC-77E1168D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06" y="1321413"/>
            <a:ext cx="3311471" cy="231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557091B-0858-4B85-B684-9B36F76C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815354"/>
            <a:ext cx="3664059" cy="104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B3218229-399F-47C0-A86D-241D6118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3889589"/>
            <a:ext cx="3632295" cy="102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3A2873E-EFF3-4B7E-8D28-6FC6C5F4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36" y="3737119"/>
            <a:ext cx="3311470" cy="236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A75D1C3A-D291-4901-8453-83998C3E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5055354"/>
            <a:ext cx="3640235" cy="104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6" name="Freeform 10">
            <a:extLst>
              <a:ext uri="{FF2B5EF4-FFF2-40B4-BE49-F238E27FC236}">
                <a16:creationId xmlns:a16="http://schemas.microsoft.com/office/drawing/2014/main" id="{018FFD2D-D1FC-4EBD-A52C-30DBC6C3F3FB}"/>
              </a:ext>
            </a:extLst>
          </p:cNvPr>
          <p:cNvSpPr>
            <a:spLocks/>
          </p:cNvSpPr>
          <p:nvPr/>
        </p:nvSpPr>
        <p:spPr bwMode="auto">
          <a:xfrm>
            <a:off x="7912147" y="4796471"/>
            <a:ext cx="0" cy="503471"/>
          </a:xfrm>
          <a:custGeom>
            <a:avLst/>
            <a:gdLst>
              <a:gd name="T0" fmla="*/ 0 h 317"/>
              <a:gd name="T1" fmla="*/ 317 h 317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17">
                <a:moveTo>
                  <a:pt x="0" y="0"/>
                </a:moveTo>
                <a:lnTo>
                  <a:pt x="0" y="317"/>
                </a:lnTo>
              </a:path>
            </a:pathLst>
          </a:custGeom>
          <a:noFill/>
          <a:ln w="5715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108A1-28AB-4EE0-950B-AD67CD64579E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로그인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0DDFE5-361C-4C57-B649-2203713C3294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>
            <a:extLst>
              <a:ext uri="{FF2B5EF4-FFF2-40B4-BE49-F238E27FC236}">
                <a16:creationId xmlns:a16="http://schemas.microsoft.com/office/drawing/2014/main" id="{E0A5A1D3-5067-473F-8043-5F5B1269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06" y="1124471"/>
            <a:ext cx="5473059" cy="384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6" name="Rectangle 6">
            <a:extLst>
              <a:ext uri="{FF2B5EF4-FFF2-40B4-BE49-F238E27FC236}">
                <a16:creationId xmlns:a16="http://schemas.microsoft.com/office/drawing/2014/main" id="{B3E71D16-D0D8-493C-B9E3-05D68A918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677" y="2059943"/>
            <a:ext cx="649588" cy="287470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26A7D800-7C0D-4A27-A2AA-E9CFCB81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94" y="4219942"/>
            <a:ext cx="3895942" cy="111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5373C-55D0-4AE6-914F-6F4397B958B6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회원가입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7059CF-660B-425D-B263-2AE834106B34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>
            <a:extLst>
              <a:ext uri="{FF2B5EF4-FFF2-40B4-BE49-F238E27FC236}">
                <a16:creationId xmlns:a16="http://schemas.microsoft.com/office/drawing/2014/main" id="{983BD29B-4D8D-432A-9A05-EE39950B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06" y="1124471"/>
            <a:ext cx="5473059" cy="384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0" name="Rectangle 6">
            <a:extLst>
              <a:ext uri="{FF2B5EF4-FFF2-40B4-BE49-F238E27FC236}">
                <a16:creationId xmlns:a16="http://schemas.microsoft.com/office/drawing/2014/main" id="{920B1CC0-22D0-418D-842B-9163C0B29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735" y="3284471"/>
            <a:ext cx="709941" cy="287471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0687795B-4215-4B99-A230-2D0506891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06" y="2779412"/>
            <a:ext cx="3205059" cy="32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2" name="Freeform 8">
            <a:extLst>
              <a:ext uri="{FF2B5EF4-FFF2-40B4-BE49-F238E27FC236}">
                <a16:creationId xmlns:a16="http://schemas.microsoft.com/office/drawing/2014/main" id="{1DEC1AA3-A11E-4BCB-97D9-1F63714BDDB2}"/>
              </a:ext>
            </a:extLst>
          </p:cNvPr>
          <p:cNvSpPr>
            <a:spLocks/>
          </p:cNvSpPr>
          <p:nvPr/>
        </p:nvSpPr>
        <p:spPr bwMode="auto">
          <a:xfrm>
            <a:off x="5869676" y="3429001"/>
            <a:ext cx="514588" cy="0"/>
          </a:xfrm>
          <a:custGeom>
            <a:avLst/>
            <a:gdLst>
              <a:gd name="T0" fmla="*/ 0 w 324"/>
              <a:gd name="T1" fmla="*/ 324 w 32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24">
                <a:moveTo>
                  <a:pt x="0" y="0"/>
                </a:moveTo>
                <a:lnTo>
                  <a:pt x="324" y="0"/>
                </a:lnTo>
              </a:path>
            </a:pathLst>
          </a:custGeom>
          <a:noFill/>
          <a:ln w="5080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CCB26-C7F7-4AEE-8348-2038992A99B8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회원가입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CF230E-55EB-49B2-937E-AC80AD1052EF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>
            <a:extLst>
              <a:ext uri="{FF2B5EF4-FFF2-40B4-BE49-F238E27FC236}">
                <a16:creationId xmlns:a16="http://schemas.microsoft.com/office/drawing/2014/main" id="{7C3D6E7A-3BCB-40E6-B8DD-AB9DD296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29" y="2647589"/>
            <a:ext cx="3444883" cy="100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ED16264-7ED8-4D61-997A-9E5D82C7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06" y="3921354"/>
            <a:ext cx="3457589" cy="99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64ADAD31-FC19-4CF3-AA5D-B5B7660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29" y="3902296"/>
            <a:ext cx="3451236" cy="101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1F61FA2-44B6-48C3-BEE4-E44B7AB3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265" y="5179236"/>
            <a:ext cx="3432176" cy="9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70C1F96-08C8-4A5C-AF97-7D05C9C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06" y="1437354"/>
            <a:ext cx="3438530" cy="9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7F6D2A83-BEA4-4D6D-81A8-81027773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06" y="5172884"/>
            <a:ext cx="3457589" cy="100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>
            <a:extLst>
              <a:ext uri="{FF2B5EF4-FFF2-40B4-BE49-F238E27FC236}">
                <a16:creationId xmlns:a16="http://schemas.microsoft.com/office/drawing/2014/main" id="{310583BF-6202-42BA-A0D0-BD9C614E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06" y="2655531"/>
            <a:ext cx="3457589" cy="99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0BE2B16-A75C-4F38-ACC1-1B5C4CA2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29" y="1437354"/>
            <a:ext cx="3457589" cy="9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230E6-E2B7-4E9C-81BC-BB7072EC8A73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회원가입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D51A77-AE4F-4753-8121-F23DDFE43B32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>
            <a:extLst>
              <a:ext uri="{FF2B5EF4-FFF2-40B4-BE49-F238E27FC236}">
                <a16:creationId xmlns:a16="http://schemas.microsoft.com/office/drawing/2014/main" id="{7562B1DA-F0E0-459B-B06E-D62CE4D1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06" y="1194353"/>
            <a:ext cx="5184000" cy="378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CE6420E-CE25-4600-BB2E-B7403D52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4" y="4659884"/>
            <a:ext cx="3664058" cy="107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7">
            <a:extLst>
              <a:ext uri="{FF2B5EF4-FFF2-40B4-BE49-F238E27FC236}">
                <a16:creationId xmlns:a16="http://schemas.microsoft.com/office/drawing/2014/main" id="{2F0D0CF9-0C8F-4A9F-8D89-5E9202855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206" y="3001766"/>
            <a:ext cx="689294" cy="576530"/>
          </a:xfrm>
          <a:prstGeom prst="rect">
            <a:avLst/>
          </a:prstGeom>
          <a:noFill/>
          <a:ln w="63500" cmpd="sng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8200" name="Freeform 8">
            <a:extLst>
              <a:ext uri="{FF2B5EF4-FFF2-40B4-BE49-F238E27FC236}">
                <a16:creationId xmlns:a16="http://schemas.microsoft.com/office/drawing/2014/main" id="{63E049BE-9C1A-49FF-B7A9-6656379A0107}"/>
              </a:ext>
            </a:extLst>
          </p:cNvPr>
          <p:cNvSpPr>
            <a:spLocks/>
          </p:cNvSpPr>
          <p:nvPr/>
        </p:nvSpPr>
        <p:spPr bwMode="auto">
          <a:xfrm>
            <a:off x="2553441" y="3579883"/>
            <a:ext cx="0" cy="1512000"/>
          </a:xfrm>
          <a:custGeom>
            <a:avLst/>
            <a:gdLst>
              <a:gd name="T0" fmla="*/ 0 h 952"/>
              <a:gd name="T1" fmla="*/ 952 h 95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952">
                <a:moveTo>
                  <a:pt x="0" y="0"/>
                </a:moveTo>
                <a:lnTo>
                  <a:pt x="0" y="952"/>
                </a:lnTo>
              </a:path>
            </a:pathLst>
          </a:custGeom>
          <a:noFill/>
          <a:ln w="5080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 dirty="0"/>
          </a:p>
        </p:txBody>
      </p:sp>
      <p:sp>
        <p:nvSpPr>
          <p:cNvPr id="8201" name="Rectangle 9">
            <a:extLst>
              <a:ext uri="{FF2B5EF4-FFF2-40B4-BE49-F238E27FC236}">
                <a16:creationId xmlns:a16="http://schemas.microsoft.com/office/drawing/2014/main" id="{C10EF759-F131-4719-9363-8A5C6EE5160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991206" y="5091883"/>
            <a:ext cx="3600530" cy="53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charset="-127"/>
                <a:ea typeface="함초롬돋움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회원가입처리하지 않고 </a:t>
            </a:r>
            <a:r>
              <a:rPr lang="en-US" altLang="ko-KR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'</a:t>
            </a:r>
            <a:r>
              <a:rPr lang="ko-KR" altLang="en-US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뒤로 가기</a:t>
            </a:r>
            <a:r>
              <a:rPr lang="en-US" altLang="ko-KR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'</a:t>
            </a:r>
            <a:r>
              <a:rPr lang="ko-KR" altLang="en-US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를 누르면 </a:t>
            </a:r>
          </a:p>
          <a:p>
            <a:pPr>
              <a:spcBef>
                <a:spcPct val="0"/>
              </a:spcBef>
            </a:pPr>
            <a:endParaRPr lang="ko-KR" altLang="en-US" sz="500" dirty="0">
              <a:solidFill>
                <a:srgbClr val="000000"/>
              </a:solidFill>
              <a:latin typeface="Gowun Dodum" pitchFamily="2" charset="-127"/>
              <a:ea typeface="Gowun Dodum" pitchFamily="2" charset="-127"/>
            </a:endParaRPr>
          </a:p>
          <a:p>
            <a:pPr>
              <a:spcBef>
                <a:spcPct val="0"/>
              </a:spcBef>
            </a:pPr>
            <a:r>
              <a:rPr lang="ko-KR" altLang="en-US" sz="1201" dirty="0">
                <a:solidFill>
                  <a:srgbClr val="000000"/>
                </a:solidFill>
                <a:latin typeface="Gowun Dodum" pitchFamily="2" charset="-127"/>
                <a:ea typeface="Gowun Dodum" pitchFamily="2" charset="-127"/>
              </a:rPr>
              <a:t>로그인화면으로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371D-6976-445E-87E2-275FB81D2ED9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회원가입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3B4301-2330-4DF4-96C2-9C29578C47F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1B5975-1BD9-41C3-BF82-ED30157EA2C3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회원목록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265B09-E9FC-49EA-8546-DEB58EA253F2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2B63AB-086C-4A83-94C1-92A3F5B48F3C}"/>
              </a:ext>
            </a:extLst>
          </p:cNvPr>
          <p:cNvGrpSpPr/>
          <p:nvPr/>
        </p:nvGrpSpPr>
        <p:grpSpPr>
          <a:xfrm>
            <a:off x="2446657" y="1181256"/>
            <a:ext cx="7298686" cy="4495487"/>
            <a:chOff x="1787720" y="1556472"/>
            <a:chExt cx="7298686" cy="449548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83ADB5-A547-4798-8E17-5D4DFF204CD8}"/>
                </a:ext>
              </a:extLst>
            </p:cNvPr>
            <p:cNvGrpSpPr/>
            <p:nvPr/>
          </p:nvGrpSpPr>
          <p:grpSpPr>
            <a:xfrm>
              <a:off x="2278677" y="1556472"/>
              <a:ext cx="5257059" cy="1667679"/>
              <a:chOff x="2278677" y="1556472"/>
              <a:chExt cx="5257059" cy="1667679"/>
            </a:xfrm>
          </p:grpSpPr>
          <p:pic>
            <p:nvPicPr>
              <p:cNvPr id="9221" name="Picture 5">
                <a:extLst>
                  <a:ext uri="{FF2B5EF4-FFF2-40B4-BE49-F238E27FC236}">
                    <a16:creationId xmlns:a16="http://schemas.microsoft.com/office/drawing/2014/main" id="{3E604F11-98E2-4567-8598-772B15769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8677" y="1843943"/>
                <a:ext cx="5257059" cy="7258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22" name="Rectangle 6">
                <a:extLst>
                  <a:ext uri="{FF2B5EF4-FFF2-40B4-BE49-F238E27FC236}">
                    <a16:creationId xmlns:a16="http://schemas.microsoft.com/office/drawing/2014/main" id="{9970619C-4D9A-46F1-B7C1-C70340108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9736" y="1915413"/>
                <a:ext cx="1151470" cy="505059"/>
              </a:xfrm>
              <a:prstGeom prst="rect">
                <a:avLst/>
              </a:prstGeom>
              <a:noFill/>
              <a:ln w="63500" cmpd="sng">
                <a:solidFill>
                  <a:srgbClr val="D478B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 sz="1801" dirty="0"/>
              </a:p>
            </p:txBody>
          </p:sp>
          <p:sp>
            <p:nvSpPr>
              <p:cNvPr id="9224" name="Freeform 8">
                <a:extLst>
                  <a:ext uri="{FF2B5EF4-FFF2-40B4-BE49-F238E27FC236}">
                    <a16:creationId xmlns:a16="http://schemas.microsoft.com/office/drawing/2014/main" id="{8BA5BBBB-61AC-4C31-990E-83B24107B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263" y="2420472"/>
                <a:ext cx="45719" cy="803679"/>
              </a:xfrm>
              <a:custGeom>
                <a:avLst/>
                <a:gdLst>
                  <a:gd name="T0" fmla="*/ 0 h 635"/>
                  <a:gd name="T1" fmla="*/ 635 h 63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635">
                    <a:moveTo>
                      <a:pt x="0" y="0"/>
                    </a:moveTo>
                    <a:lnTo>
                      <a:pt x="0" y="635"/>
                    </a:lnTo>
                  </a:path>
                </a:pathLst>
              </a:custGeom>
              <a:noFill/>
              <a:ln w="50800" cmpd="sng">
                <a:solidFill>
                  <a:srgbClr val="D478B9"/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01" dirty="0"/>
              </a:p>
            </p:txBody>
          </p:sp>
          <p:sp>
            <p:nvSpPr>
              <p:cNvPr id="9225" name="Rectangle 9">
                <a:extLst>
                  <a:ext uri="{FF2B5EF4-FFF2-40B4-BE49-F238E27FC236}">
                    <a16:creationId xmlns:a16="http://schemas.microsoft.com/office/drawing/2014/main" id="{000015FE-C08E-4059-97AD-4859551FDC27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423206" y="1556472"/>
                <a:ext cx="3438530" cy="277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함초롬돋움" charset="-127"/>
                    <a:ea typeface="함초롬돋움" charset="-127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ko-KR" sz="1201" dirty="0">
                    <a:solidFill>
                      <a:srgbClr val="000000"/>
                    </a:solidFill>
                    <a:latin typeface="Gowun Dodum" pitchFamily="2" charset="-127"/>
                    <a:ea typeface="Gowun Dodum" pitchFamily="2" charset="-127"/>
                  </a:rPr>
                  <a:t>● </a:t>
                </a:r>
                <a:r>
                  <a:rPr lang="ko-KR" altLang="en-US" sz="1201" b="1" dirty="0">
                    <a:solidFill>
                      <a:srgbClr val="000000"/>
                    </a:solidFill>
                    <a:latin typeface="Gowun Dodum" pitchFamily="2" charset="-127"/>
                    <a:ea typeface="Gowun Dodum" pitchFamily="2" charset="-127"/>
                  </a:rPr>
                  <a:t>관리자 로그인시 상단메뉴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31CB0A-8B23-41FE-BBC0-8CFE9C88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720" y="3262184"/>
              <a:ext cx="7298686" cy="278977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EF5C86-85E2-4F05-8F16-BF1E96F4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74" y="1131234"/>
            <a:ext cx="7773309" cy="2902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9BD5C0-168D-436B-849D-7A7E4AEC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96" y="4560510"/>
            <a:ext cx="6539656" cy="1149431"/>
          </a:xfrm>
          <a:prstGeom prst="rect">
            <a:avLst/>
          </a:prstGeom>
        </p:spPr>
      </p:pic>
      <p:sp>
        <p:nvSpPr>
          <p:cNvPr id="10244" name="Rectangle 6">
            <a:extLst>
              <a:ext uri="{FF2B5EF4-FFF2-40B4-BE49-F238E27FC236}">
                <a16:creationId xmlns:a16="http://schemas.microsoft.com/office/drawing/2014/main" id="{30DD3618-E07A-4E27-A621-FABEDD77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024" y="1166470"/>
            <a:ext cx="2034264" cy="281118"/>
          </a:xfrm>
          <a:prstGeom prst="rect">
            <a:avLst/>
          </a:prstGeom>
          <a:noFill/>
          <a:ln w="63500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9pPr>
          </a:lstStyle>
          <a:p>
            <a:pPr eaLnBrk="1" hangingPunct="1"/>
            <a:endParaRPr lang="ko-KR" altLang="en-US" sz="1201"/>
          </a:p>
        </p:txBody>
      </p:sp>
      <p:sp>
        <p:nvSpPr>
          <p:cNvPr id="10245" name="Rectangle 7">
            <a:extLst>
              <a:ext uri="{FF2B5EF4-FFF2-40B4-BE49-F238E27FC236}">
                <a16:creationId xmlns:a16="http://schemas.microsoft.com/office/drawing/2014/main" id="{4DB42D5A-5C7F-4968-A47D-D763FF02E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962" y="1644798"/>
            <a:ext cx="790941" cy="279529"/>
          </a:xfrm>
          <a:prstGeom prst="rect">
            <a:avLst/>
          </a:prstGeom>
          <a:noFill/>
          <a:ln w="63500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9pPr>
          </a:lstStyle>
          <a:p>
            <a:pPr eaLnBrk="1" hangingPunct="1"/>
            <a:endParaRPr lang="ko-KR" altLang="en-US" sz="1201"/>
          </a:p>
        </p:txBody>
      </p:sp>
      <p:sp>
        <p:nvSpPr>
          <p:cNvPr id="10247" name="Freeform 9">
            <a:extLst>
              <a:ext uri="{FF2B5EF4-FFF2-40B4-BE49-F238E27FC236}">
                <a16:creationId xmlns:a16="http://schemas.microsoft.com/office/drawing/2014/main" id="{703E4B5C-7D9E-4D75-9DAA-B738356CA2EF}"/>
              </a:ext>
            </a:extLst>
          </p:cNvPr>
          <p:cNvSpPr>
            <a:spLocks/>
          </p:cNvSpPr>
          <p:nvPr/>
        </p:nvSpPr>
        <p:spPr bwMode="auto">
          <a:xfrm flipH="1">
            <a:off x="8804843" y="1447588"/>
            <a:ext cx="45719" cy="3231290"/>
          </a:xfrm>
          <a:custGeom>
            <a:avLst/>
            <a:gdLst>
              <a:gd name="T0" fmla="*/ 0 h 1728"/>
              <a:gd name="T1" fmla="*/ 2743200 h 1728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728">
                <a:moveTo>
                  <a:pt x="0" y="0"/>
                </a:moveTo>
                <a:lnTo>
                  <a:pt x="0" y="1728"/>
                </a:lnTo>
              </a:path>
            </a:pathLst>
          </a:custGeom>
          <a:noFill/>
          <a:ln w="5080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/>
          </a:p>
        </p:txBody>
      </p:sp>
      <p:sp>
        <p:nvSpPr>
          <p:cNvPr id="10248" name="Freeform 10">
            <a:extLst>
              <a:ext uri="{FF2B5EF4-FFF2-40B4-BE49-F238E27FC236}">
                <a16:creationId xmlns:a16="http://schemas.microsoft.com/office/drawing/2014/main" id="{7B8AB12A-C38E-4C31-97B6-612F7EFCC35C}"/>
              </a:ext>
            </a:extLst>
          </p:cNvPr>
          <p:cNvSpPr>
            <a:spLocks/>
          </p:cNvSpPr>
          <p:nvPr/>
        </p:nvSpPr>
        <p:spPr bwMode="auto">
          <a:xfrm flipH="1">
            <a:off x="6836836" y="1843942"/>
            <a:ext cx="45719" cy="3434640"/>
          </a:xfrm>
          <a:custGeom>
            <a:avLst/>
            <a:gdLst>
              <a:gd name="T0" fmla="*/ 0 h 1995"/>
              <a:gd name="T1" fmla="*/ 3167062 h 1995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995">
                <a:moveTo>
                  <a:pt x="0" y="0"/>
                </a:moveTo>
                <a:lnTo>
                  <a:pt x="0" y="1995"/>
                </a:lnTo>
              </a:path>
            </a:pathLst>
          </a:custGeom>
          <a:noFill/>
          <a:ln w="50800" cmpd="sng">
            <a:solidFill>
              <a:srgbClr val="D478B9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801"/>
          </a:p>
        </p:txBody>
      </p:sp>
      <p:sp>
        <p:nvSpPr>
          <p:cNvPr id="10249" name="Rectangle 11">
            <a:extLst>
              <a:ext uri="{FF2B5EF4-FFF2-40B4-BE49-F238E27FC236}">
                <a16:creationId xmlns:a16="http://schemas.microsoft.com/office/drawing/2014/main" id="{0347F444-D536-425B-BDC7-85E14F70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023" y="1644798"/>
            <a:ext cx="1506596" cy="279529"/>
          </a:xfrm>
          <a:prstGeom prst="rect">
            <a:avLst/>
          </a:prstGeom>
          <a:noFill/>
          <a:ln w="63500">
            <a:solidFill>
              <a:srgbClr val="D478B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</a:defRPr>
            </a:lvl9pPr>
          </a:lstStyle>
          <a:p>
            <a:pPr eaLnBrk="1" hangingPunct="1"/>
            <a:endParaRPr lang="ko-KR" altLang="en-US" sz="12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F02D0-2529-4C25-B73D-FB30DBD11A5E}"/>
              </a:ext>
            </a:extLst>
          </p:cNvPr>
          <p:cNvSpPr txBox="1"/>
          <p:nvPr/>
        </p:nvSpPr>
        <p:spPr>
          <a:xfrm>
            <a:off x="124415" y="137999"/>
            <a:ext cx="3319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회원목록 관리 기능 구현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569341-1D02-4629-9C3C-DC6FE50D6CA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139CF6-616A-4380-A2C7-CC936DA21F7C}"/>
              </a:ext>
            </a:extLst>
          </p:cNvPr>
          <p:cNvSpPr txBox="1"/>
          <p:nvPr/>
        </p:nvSpPr>
        <p:spPr>
          <a:xfrm>
            <a:off x="124415" y="137999"/>
            <a:ext cx="3194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CS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페이지로 이동하기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D5C839-3365-4849-8D38-8A86D0750233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8BD182A5-F74E-424C-B8BF-005D39E5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0" y="1439663"/>
            <a:ext cx="9076062" cy="397571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94E482-6AD9-489C-811E-EB826BE896BA}"/>
              </a:ext>
            </a:extLst>
          </p:cNvPr>
          <p:cNvSpPr/>
          <p:nvPr/>
        </p:nvSpPr>
        <p:spPr>
          <a:xfrm>
            <a:off x="9685538" y="2638148"/>
            <a:ext cx="1998862" cy="11259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내가 만든 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코드로 이동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3425FA-C761-4386-903C-5366EB6BA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516862" y="1624614"/>
            <a:ext cx="168676" cy="157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F0FB3F-C5A8-4243-9080-3494377B60BC}"/>
              </a:ext>
            </a:extLst>
          </p:cNvPr>
          <p:cNvSpPr/>
          <p:nvPr/>
        </p:nvSpPr>
        <p:spPr>
          <a:xfrm>
            <a:off x="9685538" y="4424039"/>
            <a:ext cx="1998862" cy="11259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Header</a:t>
            </a:r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에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링크 연결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30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AF3EFB-DE49-4933-B0F3-4B31A7B5CD02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DC746CD-4A46-41CC-9E3D-D8520E118C63}"/>
              </a:ext>
            </a:extLst>
          </p:cNvPr>
          <p:cNvSpPr txBox="1">
            <a:spLocks/>
          </p:cNvSpPr>
          <p:nvPr/>
        </p:nvSpPr>
        <p:spPr>
          <a:xfrm>
            <a:off x="428139" y="668244"/>
            <a:ext cx="3784146" cy="542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noProof="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01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기획 의도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02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개발 일정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03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공통 개발 환경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04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팀원 역할 분담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05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DB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조직도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06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MAP</a:t>
            </a: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07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세부 기능 발표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kumimoji="0" lang="en-US" altLang="ko-KR" sz="1800" b="1" i="0" u="none" strike="noStrike" kern="0" cap="none" spc="-200" normalizeH="0" baseline="0" noProof="0" dirty="0">
                <a:ln>
                  <a:noFill/>
                </a:ln>
                <a:gradFill>
                  <a:gsLst>
                    <a:gs pos="3333">
                      <a:srgbClr val="0070C0"/>
                    </a:gs>
                    <a:gs pos="59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Gowun Dodum" pitchFamily="2" charset="-127"/>
                <a:ea typeface="Gowun Dodum" pitchFamily="2" charset="-127"/>
                <a:cs typeface="+mn-cs"/>
              </a:rPr>
              <a:t>08 /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시연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2B4A4-E5E3-4EDE-AD30-2D9E5D2E5E82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목차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71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6EE79A-0985-4392-BDBA-80A5C1A34917}"/>
              </a:ext>
            </a:extLst>
          </p:cNvPr>
          <p:cNvSpPr txBox="1"/>
          <p:nvPr/>
        </p:nvSpPr>
        <p:spPr>
          <a:xfrm>
            <a:off x="124415" y="137999"/>
            <a:ext cx="3360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CS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메인 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1AE07-E6CA-4747-92CA-772158096ADE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9D520F-8064-44FF-9495-AE456DF72039}"/>
              </a:ext>
            </a:extLst>
          </p:cNvPr>
          <p:cNvSpPr/>
          <p:nvPr/>
        </p:nvSpPr>
        <p:spPr>
          <a:xfrm>
            <a:off x="9976115" y="1952563"/>
            <a:ext cx="1740023" cy="6866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공지사항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7EA74D-704E-4EEC-A639-316241A9179A}"/>
              </a:ext>
            </a:extLst>
          </p:cNvPr>
          <p:cNvSpPr/>
          <p:nvPr/>
        </p:nvSpPr>
        <p:spPr>
          <a:xfrm>
            <a:off x="9976113" y="4683573"/>
            <a:ext cx="1740023" cy="6866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Q &amp; A</a:t>
            </a:r>
            <a:endParaRPr lang="ko-KR" altLang="en-US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B147E0-7E6B-42BD-AD3C-A1ED0ED2B479}"/>
              </a:ext>
            </a:extLst>
          </p:cNvPr>
          <p:cNvSpPr/>
          <p:nvPr/>
        </p:nvSpPr>
        <p:spPr>
          <a:xfrm>
            <a:off x="9976113" y="3219129"/>
            <a:ext cx="1740023" cy="6866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글 작성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CD444D-EA75-424D-A3EB-FD85077F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0" y="1353833"/>
            <a:ext cx="9138668" cy="441725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BBC09C-AA89-47C7-BF46-23763B6EB86E}"/>
              </a:ext>
            </a:extLst>
          </p:cNvPr>
          <p:cNvCxnSpPr>
            <a:cxnSpLocks/>
          </p:cNvCxnSpPr>
          <p:nvPr/>
        </p:nvCxnSpPr>
        <p:spPr>
          <a:xfrm flipH="1">
            <a:off x="9152878" y="2331386"/>
            <a:ext cx="823238" cy="11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568AD01-AF2B-45FA-8B7C-1047C030B272}"/>
              </a:ext>
            </a:extLst>
          </p:cNvPr>
          <p:cNvCxnSpPr>
            <a:cxnSpLocks/>
          </p:cNvCxnSpPr>
          <p:nvPr/>
        </p:nvCxnSpPr>
        <p:spPr>
          <a:xfrm flipH="1">
            <a:off x="9001957" y="3562460"/>
            <a:ext cx="974156" cy="15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9B15B9-DC29-4198-A79D-353CFF97B98D}"/>
              </a:ext>
            </a:extLst>
          </p:cNvPr>
          <p:cNvCxnSpPr>
            <a:cxnSpLocks/>
          </p:cNvCxnSpPr>
          <p:nvPr/>
        </p:nvCxnSpPr>
        <p:spPr>
          <a:xfrm flipH="1" flipV="1">
            <a:off x="9072979" y="4847851"/>
            <a:ext cx="903135" cy="21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4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BCE2C8-1170-4580-983E-9FFFA6407142}"/>
              </a:ext>
            </a:extLst>
          </p:cNvPr>
          <p:cNvSpPr txBox="1"/>
          <p:nvPr/>
        </p:nvSpPr>
        <p:spPr>
          <a:xfrm>
            <a:off x="124415" y="137999"/>
            <a:ext cx="3360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공지사항 상세보기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9DEEB1-A43C-4F8C-8FC5-31063AC58803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720085-5C78-45AD-B66C-71D983750727}"/>
              </a:ext>
            </a:extLst>
          </p:cNvPr>
          <p:cNvSpPr/>
          <p:nvPr/>
        </p:nvSpPr>
        <p:spPr>
          <a:xfrm>
            <a:off x="10120659" y="1323042"/>
            <a:ext cx="1740023" cy="6866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공지사항에</a:t>
            </a:r>
            <a:br>
              <a:rPr lang="en-US" altLang="ko-KR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올라와 있는 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D7DE81-FE87-4EAD-B29B-C86E09513142}"/>
              </a:ext>
            </a:extLst>
          </p:cNvPr>
          <p:cNvSpPr/>
          <p:nvPr/>
        </p:nvSpPr>
        <p:spPr>
          <a:xfrm>
            <a:off x="10120658" y="2789971"/>
            <a:ext cx="1740023" cy="6866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Db</a:t>
            </a:r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에 저장해 </a:t>
            </a:r>
            <a:br>
              <a:rPr lang="en-US" altLang="ko-KR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볼 수 있음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E5A2494-0407-45B8-828A-348D0348E48B}"/>
              </a:ext>
            </a:extLst>
          </p:cNvPr>
          <p:cNvSpPr/>
          <p:nvPr/>
        </p:nvSpPr>
        <p:spPr>
          <a:xfrm>
            <a:off x="10120658" y="4399155"/>
            <a:ext cx="1740023" cy="6866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목록으로 </a:t>
            </a:r>
            <a:br>
              <a:rPr lang="en-US" altLang="ko-KR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돌아가기 됨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3912953-8AB6-44A4-88C8-E6497E37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7" y="827400"/>
            <a:ext cx="9593936" cy="544071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FA56E9E-6427-409F-B49D-F4F2F2198B3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703411" y="4742486"/>
            <a:ext cx="417247" cy="126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1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F711801-B8C4-4B5C-9185-1758F8BB3EB2}"/>
              </a:ext>
            </a:extLst>
          </p:cNvPr>
          <p:cNvGrpSpPr/>
          <p:nvPr/>
        </p:nvGrpSpPr>
        <p:grpSpPr>
          <a:xfrm>
            <a:off x="454180" y="753191"/>
            <a:ext cx="11283639" cy="5802228"/>
            <a:chOff x="276990" y="720692"/>
            <a:chExt cx="11498062" cy="59712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A7D05B-9B3D-46EB-BAD7-418DA22F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90" y="720692"/>
              <a:ext cx="5062270" cy="28708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1F2A1D-78A8-4807-999A-A2FABDFF4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42" y="720692"/>
              <a:ext cx="4922310" cy="2791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1D94BA2-C9FB-4F84-8E4A-F3D057E7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90" y="4037524"/>
              <a:ext cx="6132688" cy="2654462"/>
            </a:xfrm>
            <a:prstGeom prst="rect">
              <a:avLst/>
            </a:prstGeom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A0E2E40-7FAC-4EF1-9E9B-5B28B2984012}"/>
                </a:ext>
              </a:extLst>
            </p:cNvPr>
            <p:cNvSpPr/>
            <p:nvPr/>
          </p:nvSpPr>
          <p:spPr>
            <a:xfrm>
              <a:off x="5725322" y="1818441"/>
              <a:ext cx="978408" cy="4846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CE0F6BD4-6603-4F72-B3BB-7724C6CA5A74}"/>
                </a:ext>
              </a:extLst>
            </p:cNvPr>
            <p:cNvSpPr/>
            <p:nvPr/>
          </p:nvSpPr>
          <p:spPr>
            <a:xfrm rot="8851800">
              <a:off x="6058604" y="3419104"/>
              <a:ext cx="639530" cy="4846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2A7608-6D51-44B2-AEE3-5443DBD2B996}"/>
              </a:ext>
            </a:extLst>
          </p:cNvPr>
          <p:cNvSpPr txBox="1"/>
          <p:nvPr/>
        </p:nvSpPr>
        <p:spPr>
          <a:xfrm>
            <a:off x="124415" y="137999"/>
            <a:ext cx="3277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Q&amp;A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문의글 등록하기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4FFC6F-9334-4BD2-B592-666E01D5BEA9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C1D608-08F9-4B75-8AB9-A2202D7B959F}"/>
              </a:ext>
            </a:extLst>
          </p:cNvPr>
          <p:cNvSpPr/>
          <p:nvPr/>
        </p:nvSpPr>
        <p:spPr>
          <a:xfrm>
            <a:off x="7572653" y="4229599"/>
            <a:ext cx="3213715" cy="1496497"/>
          </a:xfrm>
          <a:prstGeom prst="roundRect">
            <a:avLst/>
          </a:prstGeom>
          <a:solidFill>
            <a:srgbClr val="88C1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작성화면  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작성하기 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작성확인 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62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798A585-CCA0-4A6F-ACCB-4564DA328C87}"/>
              </a:ext>
            </a:extLst>
          </p:cNvPr>
          <p:cNvGrpSpPr/>
          <p:nvPr/>
        </p:nvGrpSpPr>
        <p:grpSpPr>
          <a:xfrm>
            <a:off x="721937" y="854134"/>
            <a:ext cx="10748125" cy="5707154"/>
            <a:chOff x="313740" y="744699"/>
            <a:chExt cx="11325411" cy="5905653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2D604E9-D19D-4800-8EE0-A6FB9A0B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741" y="819345"/>
              <a:ext cx="4940353" cy="2894241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DC62DA-6ED3-416B-ABDD-7F4549F8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568" y="744699"/>
              <a:ext cx="4844583" cy="28942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0C110F-B4A2-4AF6-9DF4-D399A60D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740" y="4021063"/>
              <a:ext cx="6973467" cy="2629289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974D6028-72BE-492B-B4CB-F43F50AE6CE6}"/>
                </a:ext>
              </a:extLst>
            </p:cNvPr>
            <p:cNvSpPr/>
            <p:nvPr/>
          </p:nvSpPr>
          <p:spPr>
            <a:xfrm>
              <a:off x="5725322" y="1735309"/>
              <a:ext cx="978408" cy="48463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AB5B4B31-19C8-4ACC-86B3-1AF85BBD8E31}"/>
                </a:ext>
              </a:extLst>
            </p:cNvPr>
            <p:cNvSpPr/>
            <p:nvPr/>
          </p:nvSpPr>
          <p:spPr>
            <a:xfrm rot="8112839">
              <a:off x="7603320" y="3958082"/>
              <a:ext cx="639530" cy="484632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7673F2-9231-4E74-AEC3-70CCA26F0FFB}"/>
              </a:ext>
            </a:extLst>
          </p:cNvPr>
          <p:cNvSpPr txBox="1"/>
          <p:nvPr/>
        </p:nvSpPr>
        <p:spPr>
          <a:xfrm>
            <a:off x="124415" y="137999"/>
            <a:ext cx="298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Q&amp;A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문의 수정하기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9917E-FEC8-44C7-AC49-F5DC16C75B21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01A903-EA03-441C-8CA9-43C7A32330A7}"/>
              </a:ext>
            </a:extLst>
          </p:cNvPr>
          <p:cNvSpPr/>
          <p:nvPr/>
        </p:nvSpPr>
        <p:spPr>
          <a:xfrm>
            <a:off x="8407154" y="4597642"/>
            <a:ext cx="2618912" cy="1515659"/>
          </a:xfrm>
          <a:prstGeom prst="roundRect">
            <a:avLst/>
          </a:prstGeom>
          <a:solidFill>
            <a:srgbClr val="F4B2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수정화면 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수정하기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수정확인</a:t>
            </a:r>
            <a:endParaRPr lang="en-US" altLang="ko-KR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67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884ACE-DAA4-4159-ABC0-9AEA7043FFB3}"/>
              </a:ext>
            </a:extLst>
          </p:cNvPr>
          <p:cNvGrpSpPr/>
          <p:nvPr/>
        </p:nvGrpSpPr>
        <p:grpSpPr>
          <a:xfrm>
            <a:off x="1158558" y="932213"/>
            <a:ext cx="9874884" cy="2517471"/>
            <a:chOff x="1276046" y="664415"/>
            <a:chExt cx="10398814" cy="2652616"/>
          </a:xfrm>
        </p:grpSpPr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BF50654C-7ACE-47BB-9B65-C41EA6DB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046" y="664415"/>
              <a:ext cx="8202994" cy="2652616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6F4FDF1-51FC-426A-80D2-42CFED7E0FDB}"/>
                </a:ext>
              </a:extLst>
            </p:cNvPr>
            <p:cNvSpPr/>
            <p:nvPr/>
          </p:nvSpPr>
          <p:spPr>
            <a:xfrm>
              <a:off x="9934837" y="1647392"/>
              <a:ext cx="1740023" cy="68666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일반유저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04A96F-DEE0-4D45-9CB6-4103B1F85186}"/>
              </a:ext>
            </a:extLst>
          </p:cNvPr>
          <p:cNvSpPr txBox="1"/>
          <p:nvPr/>
        </p:nvSpPr>
        <p:spPr>
          <a:xfrm>
            <a:off x="124415" y="137999"/>
            <a:ext cx="513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관리자와 유저의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CS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 차이점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00DFC1-D66D-4180-98E3-265BE124EC5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492A00-CDF3-4C1D-9744-896D923F2AC0}"/>
              </a:ext>
            </a:extLst>
          </p:cNvPr>
          <p:cNvSpPr/>
          <p:nvPr/>
        </p:nvSpPr>
        <p:spPr>
          <a:xfrm>
            <a:off x="419319" y="3567377"/>
            <a:ext cx="1118287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A9A14D-5F67-4687-A436-7B5F34987950}"/>
              </a:ext>
            </a:extLst>
          </p:cNvPr>
          <p:cNvSpPr/>
          <p:nvPr/>
        </p:nvSpPr>
        <p:spPr>
          <a:xfrm>
            <a:off x="9254706" y="4853279"/>
            <a:ext cx="1905118" cy="79377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</a:rPr>
              <a:t>관리자</a:t>
            </a:r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26C21DA9-32C1-4B7F-89F7-47F364BC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29" y="3730789"/>
            <a:ext cx="7836925" cy="30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0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7BCF9A-8528-44CB-9733-CC8DD733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1" y="1611183"/>
            <a:ext cx="4809113" cy="28675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31985F-CE6C-40B6-BA5A-EE989F888964}"/>
              </a:ext>
            </a:extLst>
          </p:cNvPr>
          <p:cNvSpPr/>
          <p:nvPr/>
        </p:nvSpPr>
        <p:spPr>
          <a:xfrm>
            <a:off x="1523591" y="5032429"/>
            <a:ext cx="2108736" cy="74098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관리자 답변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71D10-57CB-4375-BA9F-548162F44A0F}"/>
              </a:ext>
            </a:extLst>
          </p:cNvPr>
          <p:cNvSpPr txBox="1"/>
          <p:nvPr/>
        </p:nvSpPr>
        <p:spPr>
          <a:xfrm>
            <a:off x="124415" y="137999"/>
            <a:ext cx="513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답변 여부 확인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F565BA-531C-4801-8DF1-4AF2F57779F0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692939-9680-48C7-9E85-990A568B850A}"/>
              </a:ext>
            </a:extLst>
          </p:cNvPr>
          <p:cNvSpPr/>
          <p:nvPr/>
        </p:nvSpPr>
        <p:spPr>
          <a:xfrm>
            <a:off x="6733721" y="5032429"/>
            <a:ext cx="3884662" cy="74098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번째 글이 답변완료 변경됨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8FC970-41B8-4090-AF56-8F9B1595C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22" y="1604500"/>
            <a:ext cx="6241661" cy="28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1FAAEE0-CE4D-4937-BB4D-BBE03E3D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07" y="2852155"/>
            <a:ext cx="6454959" cy="302613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63B057-C151-4DCC-A9BD-6D62761B6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" y="1228629"/>
            <a:ext cx="5165486" cy="302613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876461-6F0D-40BA-B851-E0B9BDE37627}"/>
              </a:ext>
            </a:extLst>
          </p:cNvPr>
          <p:cNvSpPr/>
          <p:nvPr/>
        </p:nvSpPr>
        <p:spPr>
          <a:xfrm>
            <a:off x="6335287" y="1565981"/>
            <a:ext cx="4300161" cy="74098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사용자에서도 삭제가 가능함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440927-A6F8-47F8-91AE-3B40444659D9}"/>
              </a:ext>
            </a:extLst>
          </p:cNvPr>
          <p:cNvCxnSpPr>
            <a:cxnSpLocks/>
          </p:cNvCxnSpPr>
          <p:nvPr/>
        </p:nvCxnSpPr>
        <p:spPr>
          <a:xfrm flipV="1">
            <a:off x="2740728" y="4163627"/>
            <a:ext cx="2257400" cy="63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0EF30-6CCE-4E9F-8ECE-2512D4992706}"/>
              </a:ext>
            </a:extLst>
          </p:cNvPr>
          <p:cNvSpPr txBox="1"/>
          <p:nvPr/>
        </p:nvSpPr>
        <p:spPr>
          <a:xfrm>
            <a:off x="124415" y="137999"/>
            <a:ext cx="513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질문 삭제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380212-BFF2-4FAE-A681-F51352908A80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9839BB-9803-4335-A506-AAE5587930B1}"/>
              </a:ext>
            </a:extLst>
          </p:cNvPr>
          <p:cNvSpPr/>
          <p:nvPr/>
        </p:nvSpPr>
        <p:spPr>
          <a:xfrm>
            <a:off x="1335583" y="4799949"/>
            <a:ext cx="2810289" cy="7308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Gowun Dodum" pitchFamily="2" charset="-127"/>
                <a:ea typeface="Gowun Dodum" pitchFamily="2" charset="-127"/>
              </a:rPr>
              <a:t>삭제버튼</a:t>
            </a:r>
          </a:p>
        </p:txBody>
      </p:sp>
    </p:spTree>
    <p:extLst>
      <p:ext uri="{BB962C8B-B14F-4D97-AF65-F5344CB8AC3E}">
        <p14:creationId xmlns:p14="http://schemas.microsoft.com/office/powerpoint/2010/main" val="1650612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F64EC6-05F2-4D48-86E6-10CF6166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6" y="1235627"/>
            <a:ext cx="5271796" cy="330838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CB4C0F0-C604-498A-A43D-7D22EA7E7895}"/>
              </a:ext>
            </a:extLst>
          </p:cNvPr>
          <p:cNvSpPr/>
          <p:nvPr/>
        </p:nvSpPr>
        <p:spPr>
          <a:xfrm>
            <a:off x="1202418" y="4984549"/>
            <a:ext cx="2810289" cy="7308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사용자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0C33A-18DC-42D9-93CE-EA4B33110E7C}"/>
              </a:ext>
            </a:extLst>
          </p:cNvPr>
          <p:cNvSpPr txBox="1"/>
          <p:nvPr/>
        </p:nvSpPr>
        <p:spPr>
          <a:xfrm>
            <a:off x="124415" y="137999"/>
            <a:ext cx="513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질문 삭제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64D52A-E4D5-44FC-A034-F44CE6A7C79C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4EFC98-7BA6-4E4F-8578-5870ED78E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123" y="1235627"/>
            <a:ext cx="5687904" cy="326981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DC067C9-668F-4565-AE48-7B4B7958C5E5}"/>
              </a:ext>
            </a:extLst>
          </p:cNvPr>
          <p:cNvSpPr/>
          <p:nvPr/>
        </p:nvSpPr>
        <p:spPr>
          <a:xfrm>
            <a:off x="7563132" y="4984549"/>
            <a:ext cx="2912518" cy="73084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owun Dodum" pitchFamily="2" charset="-127"/>
                <a:ea typeface="Gowun Dodum" pitchFamily="2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181973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41FEA8-6664-4D32-80CB-155EE13C9781}"/>
              </a:ext>
            </a:extLst>
          </p:cNvPr>
          <p:cNvSpPr txBox="1"/>
          <p:nvPr/>
        </p:nvSpPr>
        <p:spPr>
          <a:xfrm>
            <a:off x="124415" y="137999"/>
            <a:ext cx="5136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관리자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CS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E6838-348E-40E0-8BCF-4D59A7D08F8C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B638A8-AD72-405F-8690-CC2D4482D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96" y="1167170"/>
            <a:ext cx="10341007" cy="41515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AA0622C-8563-4C11-B879-A720A5449B5C}"/>
              </a:ext>
            </a:extLst>
          </p:cNvPr>
          <p:cNvSpPr/>
          <p:nvPr/>
        </p:nvSpPr>
        <p:spPr>
          <a:xfrm>
            <a:off x="2799911" y="5705255"/>
            <a:ext cx="6592176" cy="7308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이것으로 저의 발표를 마칩니다</a:t>
            </a:r>
            <a:r>
              <a:rPr lang="en-US" altLang="ko-KR" sz="24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77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896A71-C995-4BC2-87BF-B68082A57158}"/>
              </a:ext>
            </a:extLst>
          </p:cNvPr>
          <p:cNvGrpSpPr/>
          <p:nvPr/>
        </p:nvGrpSpPr>
        <p:grpSpPr>
          <a:xfrm>
            <a:off x="1942764" y="1061329"/>
            <a:ext cx="8306471" cy="5481000"/>
            <a:chOff x="2110324" y="1259472"/>
            <a:chExt cx="8306471" cy="5481000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6B9F0BB6-D6F9-4F2D-BFB8-E54BFE1E2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324" y="5576296"/>
              <a:ext cx="1478647" cy="1164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>
              <a:extLst>
                <a:ext uri="{FF2B5EF4-FFF2-40B4-BE49-F238E27FC236}">
                  <a16:creationId xmlns:a16="http://schemas.microsoft.com/office/drawing/2014/main" id="{806D4B4E-9FF5-4528-9A77-EB788808B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147" y="4509001"/>
              <a:ext cx="1500883" cy="2096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A95B0CFA-F892-4098-8BE8-CAAB60EBF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324" y="4342236"/>
              <a:ext cx="1378588" cy="1126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E2F67145-A0CD-4BF3-B1C4-6E78CB7FB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677" y="2179060"/>
              <a:ext cx="589235" cy="500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54D80176-6026-497F-B34C-0CA138715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794" y="2228295"/>
              <a:ext cx="547942" cy="55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7" name="Picture 11">
              <a:extLst>
                <a:ext uri="{FF2B5EF4-FFF2-40B4-BE49-F238E27FC236}">
                  <a16:creationId xmlns:a16="http://schemas.microsoft.com/office/drawing/2014/main" id="{3CB013B1-2C02-4DF3-971B-37BD65B6A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029" y="1259472"/>
              <a:ext cx="608295" cy="597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BC895338-DEA7-4183-BE5F-BD32E3803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677" y="1259472"/>
              <a:ext cx="616235" cy="605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9" name="Picture 13">
              <a:extLst>
                <a:ext uri="{FF2B5EF4-FFF2-40B4-BE49-F238E27FC236}">
                  <a16:creationId xmlns:a16="http://schemas.microsoft.com/office/drawing/2014/main" id="{480721AB-32FE-47D7-AFBF-C577280A9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795" y="3136766"/>
              <a:ext cx="1203882" cy="870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14351EC3-C26C-444A-8457-655AB5E0F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736" y="3000178"/>
              <a:ext cx="978353" cy="1143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1" name="Picture 15">
              <a:extLst>
                <a:ext uri="{FF2B5EF4-FFF2-40B4-BE49-F238E27FC236}">
                  <a16:creationId xmlns:a16="http://schemas.microsoft.com/office/drawing/2014/main" id="{72F8CBBB-0E56-4954-BEEC-803DC35FE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6736" y="2198119"/>
              <a:ext cx="562235" cy="462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BC823ACD-9F64-4CE0-A9D2-75A30500B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30" y="2228295"/>
              <a:ext cx="552706" cy="374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6DB35AD6-4AF8-4F04-81D8-1DA62AD3C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618" y="5593765"/>
              <a:ext cx="2018648" cy="711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7" name="Picture 21">
              <a:extLst>
                <a:ext uri="{FF2B5EF4-FFF2-40B4-BE49-F238E27FC236}">
                  <a16:creationId xmlns:a16="http://schemas.microsoft.com/office/drawing/2014/main" id="{7BB84EFF-8F7E-484B-91F0-83E678922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029" y="5614413"/>
              <a:ext cx="2018647" cy="694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6DD71508-F84C-4C20-8649-B76DD84D2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029" y="2563412"/>
              <a:ext cx="2234647" cy="1143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19" name="Picture 23">
              <a:extLst>
                <a:ext uri="{FF2B5EF4-FFF2-40B4-BE49-F238E27FC236}">
                  <a16:creationId xmlns:a16="http://schemas.microsoft.com/office/drawing/2014/main" id="{A67C7E04-646F-42FB-830E-87FDB3B84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206" y="1653354"/>
              <a:ext cx="4464530" cy="408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BD83BC9F-0F1F-4027-9CD6-80E0A2AF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206" y="1340472"/>
              <a:ext cx="4464530" cy="339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1" name="Picture 25">
              <a:extLst>
                <a:ext uri="{FF2B5EF4-FFF2-40B4-BE49-F238E27FC236}">
                  <a16:creationId xmlns:a16="http://schemas.microsoft.com/office/drawing/2014/main" id="{D3C02191-77DE-48DE-BBE8-2FC5DD9E9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441" y="4007118"/>
              <a:ext cx="2234648" cy="1141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2" name="Picture 26">
              <a:extLst>
                <a:ext uri="{FF2B5EF4-FFF2-40B4-BE49-F238E27FC236}">
                  <a16:creationId xmlns:a16="http://schemas.microsoft.com/office/drawing/2014/main" id="{2F402667-1040-452E-A23B-47A47F990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618" y="4078589"/>
              <a:ext cx="2234648" cy="1141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23" name="Picture 27">
              <a:extLst>
                <a:ext uri="{FF2B5EF4-FFF2-40B4-BE49-F238E27FC236}">
                  <a16:creationId xmlns:a16="http://schemas.microsoft.com/office/drawing/2014/main" id="{4331E691-4A77-434D-BB49-153F0050F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30" y="2576118"/>
              <a:ext cx="2245765" cy="1143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8EF381C-0D09-4C40-A24E-D5C9609EB8FF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소개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0A4825-DADD-4795-BE8B-3E25AAA3A6DC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B15370-42CF-4946-A199-486A2FC18013}"/>
              </a:ext>
            </a:extLst>
          </p:cNvPr>
          <p:cNvSpPr txBox="1"/>
          <p:nvPr/>
        </p:nvSpPr>
        <p:spPr>
          <a:xfrm>
            <a:off x="124415" y="137999"/>
            <a:ext cx="1384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기획 의도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203F08-8EA2-403D-A79F-905018EC320B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43899-DE05-474B-BDD9-F32BAF8F7122}"/>
              </a:ext>
            </a:extLst>
          </p:cNvPr>
          <p:cNvSpPr txBox="1"/>
          <p:nvPr/>
        </p:nvSpPr>
        <p:spPr>
          <a:xfrm>
            <a:off x="4992741" y="1019737"/>
            <a:ext cx="59741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 lang="ko-KR" altLang="en-US"/>
            </a:pP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여행 계획과 일정</a:t>
            </a: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추억을 한 번에 기록 가능</a:t>
            </a: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글과 사진</a:t>
            </a: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그리고</a:t>
            </a: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날짜와 위치 기록하여 보다 생생한 추억</a:t>
            </a: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나만의 감성과 생각을 작성할 수 있는 공간</a:t>
            </a: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-  </a:t>
            </a: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추억을 쌓으면서 지도를 색칠하는 재미</a:t>
            </a:r>
            <a:endParaRPr lang="en-US" altLang="ko-KR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1C10C4-7E69-4A3E-8FAC-12E3E681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5" y="709583"/>
            <a:ext cx="4321596" cy="42047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BE6A0F-1BA7-4286-9FE3-EAD5296F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5" y="5001438"/>
            <a:ext cx="6074090" cy="17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4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42E0499-ADAA-419D-96FD-9156197C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77" y="4796471"/>
            <a:ext cx="8786118" cy="66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3462F2F8-A6D7-4B08-AB33-3D359731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19" y="5695413"/>
            <a:ext cx="8751176" cy="68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BE69D07-D758-4B15-891D-C112DEA5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70" y="1195942"/>
            <a:ext cx="2954118" cy="342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9" name="Rectangle 9">
            <a:extLst>
              <a:ext uri="{FF2B5EF4-FFF2-40B4-BE49-F238E27FC236}">
                <a16:creationId xmlns:a16="http://schemas.microsoft.com/office/drawing/2014/main" id="{228C014E-AEBC-4B84-BB8C-CDE6F81F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18" y="2911237"/>
            <a:ext cx="360529" cy="387529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D9481-A9F3-41BD-99F0-AB2145F50820}"/>
              </a:ext>
            </a:extLst>
          </p:cNvPr>
          <p:cNvSpPr txBox="1"/>
          <p:nvPr/>
        </p:nvSpPr>
        <p:spPr>
          <a:xfrm>
            <a:off x="124415" y="137999"/>
            <a:ext cx="2954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Main, Header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E5D168-FD42-4F71-B1F4-BFB697AC7619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A8AE02-523F-4CCC-88AD-A1929F75C9D2}"/>
              </a:ext>
            </a:extLst>
          </p:cNvPr>
          <p:cNvGrpSpPr/>
          <p:nvPr/>
        </p:nvGrpSpPr>
        <p:grpSpPr>
          <a:xfrm>
            <a:off x="1883206" y="1278529"/>
            <a:ext cx="8425588" cy="4300941"/>
            <a:chOff x="1846677" y="1863001"/>
            <a:chExt cx="8425588" cy="4300941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000C5109-1CA1-4CBF-AD6F-B2DC601D7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677" y="1863001"/>
              <a:ext cx="8425588" cy="4300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1" name="Rectangle 7">
              <a:extLst>
                <a:ext uri="{FF2B5EF4-FFF2-40B4-BE49-F238E27FC236}">
                  <a16:creationId xmlns:a16="http://schemas.microsoft.com/office/drawing/2014/main" id="{3BF4D288-C3C3-44B3-9688-7D5BA85AD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147" y="3456001"/>
              <a:ext cx="360530" cy="144530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3990FA-C740-4ECC-8D97-9A7BDCE56D84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75D15-F141-4536-BC73-3B3CB52665D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63AF69-5006-4DC3-8312-25AE5DDEEFFE}"/>
              </a:ext>
            </a:extLst>
          </p:cNvPr>
          <p:cNvGrpSpPr/>
          <p:nvPr/>
        </p:nvGrpSpPr>
        <p:grpSpPr>
          <a:xfrm>
            <a:off x="2144479" y="1491137"/>
            <a:ext cx="7903042" cy="3875726"/>
            <a:chOff x="2825786" y="1885229"/>
            <a:chExt cx="6737294" cy="3244766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E8EA4676-34D0-429C-8201-7A9F3639B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786" y="1885230"/>
              <a:ext cx="2898530" cy="3244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5" name="Picture 7">
              <a:extLst>
                <a:ext uri="{FF2B5EF4-FFF2-40B4-BE49-F238E27FC236}">
                  <a16:creationId xmlns:a16="http://schemas.microsoft.com/office/drawing/2014/main" id="{505F0075-59BE-4187-824E-1367F9E5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022" y="1885229"/>
              <a:ext cx="2908058" cy="32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6" name="AutoShape 8">
              <a:extLst>
                <a:ext uri="{FF2B5EF4-FFF2-40B4-BE49-F238E27FC236}">
                  <a16:creationId xmlns:a16="http://schemas.microsoft.com/office/drawing/2014/main" id="{4BD54F45-5B32-47EB-BB24-1280FDC9C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436" y="3371022"/>
              <a:ext cx="287470" cy="268412"/>
            </a:xfrm>
            <a:prstGeom prst="rightArrow">
              <a:avLst>
                <a:gd name="adj1" fmla="val 50000"/>
                <a:gd name="adj2" fmla="val 49940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7177" name="Rectangle 9">
              <a:extLst>
                <a:ext uri="{FF2B5EF4-FFF2-40B4-BE49-F238E27FC236}">
                  <a16:creationId xmlns:a16="http://schemas.microsoft.com/office/drawing/2014/main" id="{5ABA4467-D858-44C4-A46E-4D397C2A5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139" y="3546524"/>
              <a:ext cx="1296000" cy="339882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DAFFA4-D55E-4165-B2D4-E2495D936465}"/>
              </a:ext>
            </a:extLst>
          </p:cNvPr>
          <p:cNvSpPr txBox="1"/>
          <p:nvPr/>
        </p:nvSpPr>
        <p:spPr>
          <a:xfrm>
            <a:off x="124415" y="137999"/>
            <a:ext cx="3485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우편번호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API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942205-A1F0-4601-88C9-4A76B3BB0E3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7">
            <a:extLst>
              <a:ext uri="{FF2B5EF4-FFF2-40B4-BE49-F238E27FC236}">
                <a16:creationId xmlns:a16="http://schemas.microsoft.com/office/drawing/2014/main" id="{3B3AEAE6-1754-406B-AF56-E2EED547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736" y="2636472"/>
            <a:ext cx="1512000" cy="792530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26A5C5F3-8FA1-4009-9BCF-F6547CCBB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500" y="4590001"/>
            <a:ext cx="400235" cy="144530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273A69-188C-4376-8246-47355237D1F1}"/>
              </a:ext>
            </a:extLst>
          </p:cNvPr>
          <p:cNvGrpSpPr/>
          <p:nvPr/>
        </p:nvGrpSpPr>
        <p:grpSpPr>
          <a:xfrm>
            <a:off x="1919735" y="833525"/>
            <a:ext cx="8352529" cy="5517529"/>
            <a:chOff x="1919736" y="1124471"/>
            <a:chExt cx="8352529" cy="5517529"/>
          </a:xfrm>
        </p:grpSpPr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394F907F-D62E-4B20-B015-CBCC7214F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736" y="1124471"/>
              <a:ext cx="8352529" cy="4262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1" name="Picture 9">
              <a:extLst>
                <a:ext uri="{FF2B5EF4-FFF2-40B4-BE49-F238E27FC236}">
                  <a16:creationId xmlns:a16="http://schemas.microsoft.com/office/drawing/2014/main" id="{D0036A11-49BC-4FEE-ACBF-3C3447F71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206" y="5785942"/>
              <a:ext cx="2881059" cy="856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2" name="AutoShape 10">
              <a:extLst>
                <a:ext uri="{FF2B5EF4-FFF2-40B4-BE49-F238E27FC236}">
                  <a16:creationId xmlns:a16="http://schemas.microsoft.com/office/drawing/2014/main" id="{848957B5-2C9C-4EF6-8377-DD4BDDCE56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375912" y="5450824"/>
              <a:ext cx="287471" cy="268412"/>
            </a:xfrm>
            <a:prstGeom prst="rightArrow">
              <a:avLst>
                <a:gd name="adj1" fmla="val 50000"/>
                <a:gd name="adj2" fmla="val 49941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E23AD7-AEB8-44A7-97D7-CC59515A7335}"/>
              </a:ext>
            </a:extLst>
          </p:cNvPr>
          <p:cNvSpPr txBox="1"/>
          <p:nvPr/>
        </p:nvSpPr>
        <p:spPr>
          <a:xfrm>
            <a:off x="124415" y="137999"/>
            <a:ext cx="4851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우편번호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API_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회원탈퇴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9B3C0C-B80D-48BC-AD3B-DF3CBDF7382C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3C7F4E85-7024-4FE6-8124-17653A73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573943"/>
            <a:ext cx="4286648" cy="126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572696A5-1796-4F54-8E3E-2E705C09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3157413"/>
            <a:ext cx="4286648" cy="128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E2E6E1F-77BD-40F3-A994-699A55C3F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59" y="2123472"/>
            <a:ext cx="3189176" cy="158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5" name="Rectangle 9">
            <a:extLst>
              <a:ext uri="{FF2B5EF4-FFF2-40B4-BE49-F238E27FC236}">
                <a16:creationId xmlns:a16="http://schemas.microsoft.com/office/drawing/2014/main" id="{470C9111-C4DA-4FD3-A268-9F486DFC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618" y="3049413"/>
            <a:ext cx="497117" cy="195353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6A812F42-9655-47A8-B819-62DCAA3B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19" y="4931472"/>
            <a:ext cx="8859176" cy="87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7" name="AutoShape 11">
            <a:extLst>
              <a:ext uri="{FF2B5EF4-FFF2-40B4-BE49-F238E27FC236}">
                <a16:creationId xmlns:a16="http://schemas.microsoft.com/office/drawing/2014/main" id="{2C86FC15-A0B9-446B-A198-76B43E2B49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83411" y="4087325"/>
            <a:ext cx="290648" cy="266824"/>
          </a:xfrm>
          <a:prstGeom prst="rightArrow">
            <a:avLst>
              <a:gd name="adj1" fmla="val 50000"/>
              <a:gd name="adj2" fmla="val 50793"/>
            </a:avLst>
          </a:prstGeom>
          <a:solidFill>
            <a:srgbClr val="87AFDD"/>
          </a:solidFill>
          <a:ln w="19050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9228" name="Rectangle 12">
            <a:extLst>
              <a:ext uri="{FF2B5EF4-FFF2-40B4-BE49-F238E27FC236}">
                <a16:creationId xmlns:a16="http://schemas.microsoft.com/office/drawing/2014/main" id="{36E87BCE-B84E-46FD-9FD0-80BBD0FB6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736" y="2295002"/>
            <a:ext cx="166764" cy="154058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9229" name="AutoShape 13">
            <a:extLst>
              <a:ext uri="{FF2B5EF4-FFF2-40B4-BE49-F238E27FC236}">
                <a16:creationId xmlns:a16="http://schemas.microsoft.com/office/drawing/2014/main" id="{7C035A78-4167-4AB9-B145-1FA31057F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736" y="2879472"/>
            <a:ext cx="287470" cy="268411"/>
          </a:xfrm>
          <a:prstGeom prst="rightArrow">
            <a:avLst>
              <a:gd name="adj1" fmla="val 50000"/>
              <a:gd name="adj2" fmla="val 49941"/>
            </a:avLst>
          </a:prstGeom>
          <a:solidFill>
            <a:srgbClr val="87AFDD"/>
          </a:solidFill>
          <a:ln w="19050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32FED-A667-4BE7-8FEA-3A849A3ED4C9}"/>
              </a:ext>
            </a:extLst>
          </p:cNvPr>
          <p:cNvSpPr txBox="1"/>
          <p:nvPr/>
        </p:nvSpPr>
        <p:spPr>
          <a:xfrm>
            <a:off x="124415" y="137999"/>
            <a:ext cx="3010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회원탈퇴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0F6906-2BA5-4C44-82B9-DBA6B9F47409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510307-9585-4818-A318-D3F33EEEB90B}"/>
              </a:ext>
            </a:extLst>
          </p:cNvPr>
          <p:cNvGrpSpPr/>
          <p:nvPr/>
        </p:nvGrpSpPr>
        <p:grpSpPr>
          <a:xfrm>
            <a:off x="2394583" y="1789941"/>
            <a:ext cx="8357294" cy="3278118"/>
            <a:chOff x="1991206" y="2236236"/>
            <a:chExt cx="8357294" cy="3278118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F8544A5E-4ED9-4438-B796-D5111F659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82" y="3975355"/>
              <a:ext cx="3206648" cy="1538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7">
              <a:extLst>
                <a:ext uri="{FF2B5EF4-FFF2-40B4-BE49-F238E27FC236}">
                  <a16:creationId xmlns:a16="http://schemas.microsoft.com/office/drawing/2014/main" id="{A31FB4AF-D428-40F2-BA7B-926B0F4B0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206" y="2236236"/>
              <a:ext cx="3200295" cy="1591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0F0439F4-8DD2-4E7F-9BD7-54C34F0B9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736" y="2293413"/>
              <a:ext cx="4296176" cy="1305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9" name="Picture 9">
              <a:extLst>
                <a:ext uri="{FF2B5EF4-FFF2-40B4-BE49-F238E27FC236}">
                  <a16:creationId xmlns:a16="http://schemas.microsoft.com/office/drawing/2014/main" id="{F210BC3E-310E-44EA-8BBC-6756857AD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736" y="4158001"/>
              <a:ext cx="4324764" cy="1286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50" name="AutoShape 10">
              <a:extLst>
                <a:ext uri="{FF2B5EF4-FFF2-40B4-BE49-F238E27FC236}">
                  <a16:creationId xmlns:a16="http://schemas.microsoft.com/office/drawing/2014/main" id="{05FECD35-7955-42E8-904C-28D7D19F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883" y="2811971"/>
              <a:ext cx="287471" cy="268411"/>
            </a:xfrm>
            <a:prstGeom prst="rightArrow">
              <a:avLst>
                <a:gd name="adj1" fmla="val 50000"/>
                <a:gd name="adj2" fmla="val 49941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0251" name="AutoShape 11">
              <a:extLst>
                <a:ext uri="{FF2B5EF4-FFF2-40B4-BE49-F238E27FC236}">
                  <a16:creationId xmlns:a16="http://schemas.microsoft.com/office/drawing/2014/main" id="{AF9481AD-C8EA-4E14-9774-B815167D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2295" y="4667030"/>
              <a:ext cx="289059" cy="268412"/>
            </a:xfrm>
            <a:prstGeom prst="rightArrow">
              <a:avLst>
                <a:gd name="adj1" fmla="val 50000"/>
                <a:gd name="adj2" fmla="val 50216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0252" name="Rectangle 12">
              <a:extLst>
                <a:ext uri="{FF2B5EF4-FFF2-40B4-BE49-F238E27FC236}">
                  <a16:creationId xmlns:a16="http://schemas.microsoft.com/office/drawing/2014/main" id="{322E511B-3BC5-452F-9711-4C9EF9D95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500" y="4869531"/>
              <a:ext cx="495529" cy="195353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0253" name="Rectangle 13">
              <a:extLst>
                <a:ext uri="{FF2B5EF4-FFF2-40B4-BE49-F238E27FC236}">
                  <a16:creationId xmlns:a16="http://schemas.microsoft.com/office/drawing/2014/main" id="{93BD35A3-19D5-4022-8641-82D24FBB3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324" y="3151060"/>
              <a:ext cx="493941" cy="195353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B198FA-C501-47F0-B7AD-CDA612D6E449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B165D-E8FA-4F95-AA26-B09A218F2DD5}"/>
              </a:ext>
            </a:extLst>
          </p:cNvPr>
          <p:cNvSpPr txBox="1"/>
          <p:nvPr/>
        </p:nvSpPr>
        <p:spPr>
          <a:xfrm>
            <a:off x="124415" y="137999"/>
            <a:ext cx="3010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회원탈퇴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C51FBB-D2FD-451B-BAA9-F89594FBF784}"/>
              </a:ext>
            </a:extLst>
          </p:cNvPr>
          <p:cNvGrpSpPr/>
          <p:nvPr/>
        </p:nvGrpSpPr>
        <p:grpSpPr>
          <a:xfrm>
            <a:off x="2369965" y="1114941"/>
            <a:ext cx="8406530" cy="4628117"/>
            <a:chOff x="1937206" y="1553295"/>
            <a:chExt cx="8406530" cy="4628117"/>
          </a:xfrm>
        </p:grpSpPr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B27E5989-4CB1-4D9B-9E25-DB3773FE6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971" y="1553295"/>
              <a:ext cx="2658706" cy="786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>
              <a:extLst>
                <a:ext uri="{FF2B5EF4-FFF2-40B4-BE49-F238E27FC236}">
                  <a16:creationId xmlns:a16="http://schemas.microsoft.com/office/drawing/2014/main" id="{C7B43EC5-78FA-4ABB-8969-CBBB5665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971" y="2499883"/>
              <a:ext cx="2669823" cy="797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05338120-3D3C-45CF-97EB-A8F14615A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971" y="3451236"/>
              <a:ext cx="2658706" cy="7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3" name="Picture 9">
              <a:extLst>
                <a:ext uri="{FF2B5EF4-FFF2-40B4-BE49-F238E27FC236}">
                  <a16:creationId xmlns:a16="http://schemas.microsoft.com/office/drawing/2014/main" id="{D060A6B6-879A-4C02-9155-A10C52263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206" y="4435942"/>
              <a:ext cx="2663471" cy="7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4" name="Picture 10">
              <a:extLst>
                <a:ext uri="{FF2B5EF4-FFF2-40B4-BE49-F238E27FC236}">
                  <a16:creationId xmlns:a16="http://schemas.microsoft.com/office/drawing/2014/main" id="{7E090AA7-B27A-403D-94EB-3871C4561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206" y="5395236"/>
              <a:ext cx="2663471" cy="786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5" name="Picture 11">
              <a:extLst>
                <a:ext uri="{FF2B5EF4-FFF2-40B4-BE49-F238E27FC236}">
                  <a16:creationId xmlns:a16="http://schemas.microsoft.com/office/drawing/2014/main" id="{D6C24216-A30C-4230-A426-F53E20D19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618" y="1553295"/>
              <a:ext cx="2653942" cy="786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6" name="Picture 12">
              <a:extLst>
                <a:ext uri="{FF2B5EF4-FFF2-40B4-BE49-F238E27FC236}">
                  <a16:creationId xmlns:a16="http://schemas.microsoft.com/office/drawing/2014/main" id="{059B94F6-1952-487E-BF58-2505F4746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618" y="2499883"/>
              <a:ext cx="2671412" cy="790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AD1A14B5-60E6-4CCC-A090-E74DFC293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618" y="3440119"/>
              <a:ext cx="2671412" cy="792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FDB03493-B0CC-40E5-9963-A8E73AE6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912" y="1558060"/>
              <a:ext cx="2669824" cy="7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11D24BE9-9233-4244-AF96-A8BFC79AF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441" y="2499883"/>
              <a:ext cx="2658706" cy="790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0" name="Picture 16">
              <a:extLst>
                <a:ext uri="{FF2B5EF4-FFF2-40B4-BE49-F238E27FC236}">
                  <a16:creationId xmlns:a16="http://schemas.microsoft.com/office/drawing/2014/main" id="{69F65C3B-0BA8-4672-B409-CF5229981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912" y="3451236"/>
              <a:ext cx="2669824" cy="779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4" name="Picture 20">
              <a:extLst>
                <a:ext uri="{FF2B5EF4-FFF2-40B4-BE49-F238E27FC236}">
                  <a16:creationId xmlns:a16="http://schemas.microsoft.com/office/drawing/2014/main" id="{1D29EABF-19A1-4668-8074-F463CEA05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088" y="4825060"/>
              <a:ext cx="2665059" cy="779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C370B3-665E-4FB9-A082-666F6A7F3B89}"/>
              </a:ext>
            </a:extLst>
          </p:cNvPr>
          <p:cNvSpPr txBox="1"/>
          <p:nvPr/>
        </p:nvSpPr>
        <p:spPr>
          <a:xfrm>
            <a:off x="124415" y="137999"/>
            <a:ext cx="4221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마이페이지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유효성 검사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392F01-BEE9-48D4-933B-35177F3B4060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94D2BC-68A6-428A-86F9-5B8499436E70}"/>
              </a:ext>
            </a:extLst>
          </p:cNvPr>
          <p:cNvGrpSpPr/>
          <p:nvPr/>
        </p:nvGrpSpPr>
        <p:grpSpPr>
          <a:xfrm>
            <a:off x="1524264" y="1087147"/>
            <a:ext cx="9143471" cy="4683706"/>
            <a:chOff x="1524265" y="1483412"/>
            <a:chExt cx="9143471" cy="4683706"/>
          </a:xfrm>
        </p:grpSpPr>
        <p:pic>
          <p:nvPicPr>
            <p:cNvPr id="12294" name="Picture 6">
              <a:extLst>
                <a:ext uri="{FF2B5EF4-FFF2-40B4-BE49-F238E27FC236}">
                  <a16:creationId xmlns:a16="http://schemas.microsoft.com/office/drawing/2014/main" id="{6FEE0753-B827-4A34-91E2-E0E17CB0E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265" y="1483412"/>
              <a:ext cx="9143471" cy="4683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95" name="Rectangle 7">
              <a:extLst>
                <a:ext uri="{FF2B5EF4-FFF2-40B4-BE49-F238E27FC236}">
                  <a16:creationId xmlns:a16="http://schemas.microsoft.com/office/drawing/2014/main" id="{46035A00-F9B8-47F6-80E0-8A268B00B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089" y="5163354"/>
              <a:ext cx="454235" cy="122294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44B9B2-C1BD-4477-A1DB-0C9569496DEC}"/>
              </a:ext>
            </a:extLst>
          </p:cNvPr>
          <p:cNvSpPr txBox="1"/>
          <p:nvPr/>
        </p:nvSpPr>
        <p:spPr>
          <a:xfrm>
            <a:off x="124415" y="137999"/>
            <a:ext cx="2975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미리보기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B84813-4477-4C85-99C0-AE4537491D8A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5995E0-79EA-4C26-823C-D1F6943833A1}"/>
              </a:ext>
            </a:extLst>
          </p:cNvPr>
          <p:cNvGrpSpPr/>
          <p:nvPr/>
        </p:nvGrpSpPr>
        <p:grpSpPr>
          <a:xfrm>
            <a:off x="1784735" y="1350000"/>
            <a:ext cx="8622530" cy="4158000"/>
            <a:chOff x="1784735" y="1793119"/>
            <a:chExt cx="8622530" cy="4158000"/>
          </a:xfrm>
        </p:grpSpPr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2B248EF8-E46F-485F-B4D0-41F2BDACF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736" y="1793119"/>
              <a:ext cx="3867353" cy="390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9" name="Picture 7">
              <a:extLst>
                <a:ext uri="{FF2B5EF4-FFF2-40B4-BE49-F238E27FC236}">
                  <a16:creationId xmlns:a16="http://schemas.microsoft.com/office/drawing/2014/main" id="{ABAA1ECE-8DAD-4729-A895-479CCAAFB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735" y="3225707"/>
              <a:ext cx="8622530" cy="2725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0" name="AutoShape 8">
              <a:extLst>
                <a:ext uri="{FF2B5EF4-FFF2-40B4-BE49-F238E27FC236}">
                  <a16:creationId xmlns:a16="http://schemas.microsoft.com/office/drawing/2014/main" id="{BE67B2E6-7781-4CFA-8FC0-5BABE87A3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19803" y="2570560"/>
              <a:ext cx="287470" cy="268412"/>
            </a:xfrm>
            <a:prstGeom prst="rightArrow">
              <a:avLst>
                <a:gd name="adj1" fmla="val 50000"/>
                <a:gd name="adj2" fmla="val 49940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3321" name="Rectangle 9">
              <a:extLst>
                <a:ext uri="{FF2B5EF4-FFF2-40B4-BE49-F238E27FC236}">
                  <a16:creationId xmlns:a16="http://schemas.microsoft.com/office/drawing/2014/main" id="{E790680A-A0DC-4EF2-978C-1D66DB4A3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912" y="4345412"/>
              <a:ext cx="455823" cy="446295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3322" name="Rectangle 10">
              <a:extLst>
                <a:ext uri="{FF2B5EF4-FFF2-40B4-BE49-F238E27FC236}">
                  <a16:creationId xmlns:a16="http://schemas.microsoft.com/office/drawing/2014/main" id="{DA678594-8091-4577-8959-29E71549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4147" y="1888413"/>
              <a:ext cx="142941" cy="154058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B9D9E5-8739-49CD-B876-7C3820696842}"/>
              </a:ext>
            </a:extLst>
          </p:cNvPr>
          <p:cNvSpPr txBox="1"/>
          <p:nvPr/>
        </p:nvSpPr>
        <p:spPr>
          <a:xfrm>
            <a:off x="124415" y="137999"/>
            <a:ext cx="3539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미리보기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검색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E131A1-EC4D-4335-8E10-7C48B8B3E7F5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73D413CA-5F14-4954-BEB4-800CE451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64" y="1099059"/>
            <a:ext cx="9143471" cy="465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6AFF3-9EE0-4993-A6E7-232CE409B3A1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82138C-529D-4253-B486-80079412B4BA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C32545-549E-452B-ADB6-056A680046A9}"/>
              </a:ext>
            </a:extLst>
          </p:cNvPr>
          <p:cNvSpPr/>
          <p:nvPr/>
        </p:nvSpPr>
        <p:spPr>
          <a:xfrm>
            <a:off x="0" y="3371850"/>
            <a:ext cx="12143827" cy="10110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EE9E057-29B6-4407-A597-7D2818823D70}"/>
              </a:ext>
            </a:extLst>
          </p:cNvPr>
          <p:cNvSpPr txBox="1">
            <a:spLocks/>
          </p:cNvSpPr>
          <p:nvPr/>
        </p:nvSpPr>
        <p:spPr>
          <a:xfrm>
            <a:off x="10506670" y="2928509"/>
            <a:ext cx="862370" cy="53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wun Dodum" pitchFamily="2" charset="-127"/>
                <a:ea typeface="Gowun Dodum" pitchFamily="2" charset="-127"/>
              </a:rPr>
              <a:t>01/04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EEC76F-838E-4C5E-95B4-61EF6E43BDFF}"/>
              </a:ext>
            </a:extLst>
          </p:cNvPr>
          <p:cNvGrpSpPr/>
          <p:nvPr/>
        </p:nvGrpSpPr>
        <p:grpSpPr>
          <a:xfrm>
            <a:off x="331384" y="1769744"/>
            <a:ext cx="1652397" cy="2159746"/>
            <a:chOff x="331384" y="1769744"/>
            <a:chExt cx="1652397" cy="2159746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31A37B03-542D-4BFC-9CC9-EAA50048D6A6}"/>
                </a:ext>
              </a:extLst>
            </p:cNvPr>
            <p:cNvSpPr txBox="1">
              <a:spLocks/>
            </p:cNvSpPr>
            <p:nvPr/>
          </p:nvSpPr>
          <p:spPr>
            <a:xfrm>
              <a:off x="331384" y="3400074"/>
              <a:ext cx="977944" cy="5294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wun Dodum" pitchFamily="2" charset="-127"/>
                  <a:ea typeface="Gowun Dodum" pitchFamily="2" charset="-127"/>
                </a:rPr>
                <a:t>11/23</a:t>
              </a:r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EBC967E4-5E7E-46BA-A77E-62D997B08199}"/>
                </a:ext>
              </a:extLst>
            </p:cNvPr>
            <p:cNvSpPr/>
            <p:nvPr/>
          </p:nvSpPr>
          <p:spPr>
            <a:xfrm>
              <a:off x="369484" y="1769744"/>
              <a:ext cx="1614297" cy="1409700"/>
            </a:xfrm>
            <a:prstGeom prst="wedgeRectCallo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주제 선정 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및 계획 수립</a:t>
              </a:r>
            </a:p>
          </p:txBody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9CBE0592-D82E-4F59-B4DE-53CA00A0E72C}"/>
              </a:ext>
            </a:extLst>
          </p:cNvPr>
          <p:cNvSpPr txBox="1">
            <a:spLocks/>
          </p:cNvSpPr>
          <p:nvPr/>
        </p:nvSpPr>
        <p:spPr>
          <a:xfrm>
            <a:off x="1785493" y="2908844"/>
            <a:ext cx="977944" cy="53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FF077-F167-4CEC-A3BD-6528ECA63ACD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개발 일정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200D72-EFF1-498A-A475-9D813AA56EC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25DF9F-C69C-442E-902C-C95E1CF1BBA0}"/>
              </a:ext>
            </a:extLst>
          </p:cNvPr>
          <p:cNvGrpSpPr/>
          <p:nvPr/>
        </p:nvGrpSpPr>
        <p:grpSpPr>
          <a:xfrm>
            <a:off x="2236623" y="2922062"/>
            <a:ext cx="1622316" cy="2171555"/>
            <a:chOff x="2236623" y="2922062"/>
            <a:chExt cx="1622316" cy="2171555"/>
          </a:xfrm>
        </p:grpSpPr>
        <p:sp>
          <p:nvSpPr>
            <p:cNvPr id="23" name="말풍선: 사각형 22">
              <a:extLst>
                <a:ext uri="{FF2B5EF4-FFF2-40B4-BE49-F238E27FC236}">
                  <a16:creationId xmlns:a16="http://schemas.microsoft.com/office/drawing/2014/main" id="{0D1564BD-8A5A-46D7-B7A7-C2CAAACDD4EE}"/>
                </a:ext>
              </a:extLst>
            </p:cNvPr>
            <p:cNvSpPr/>
            <p:nvPr/>
          </p:nvSpPr>
          <p:spPr>
            <a:xfrm>
              <a:off x="2244642" y="3683917"/>
              <a:ext cx="1614297" cy="1409700"/>
            </a:xfrm>
            <a:prstGeom prst="wedgeRectCallout">
              <a:avLst>
                <a:gd name="adj1" fmla="val -21305"/>
                <a:gd name="adj2" fmla="val -6560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화면 구현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및 </a:t>
              </a:r>
              <a:r>
                <a:rPr lang="en-US" altLang="ko-KR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DB </a:t>
              </a:r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작업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3EAA5AFC-DDEE-46B7-A372-9B0374932FE4}"/>
                </a:ext>
              </a:extLst>
            </p:cNvPr>
            <p:cNvSpPr txBox="1">
              <a:spLocks/>
            </p:cNvSpPr>
            <p:nvPr/>
          </p:nvSpPr>
          <p:spPr>
            <a:xfrm>
              <a:off x="2236623" y="2922062"/>
              <a:ext cx="977944" cy="530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wun Dodum" pitchFamily="2" charset="-127"/>
                  <a:ea typeface="Gowun Dodum" pitchFamily="2" charset="-127"/>
                </a:rPr>
                <a:t>11/27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9F486B-F985-4D1B-BF28-EE4F23540A12}"/>
              </a:ext>
            </a:extLst>
          </p:cNvPr>
          <p:cNvGrpSpPr/>
          <p:nvPr/>
        </p:nvGrpSpPr>
        <p:grpSpPr>
          <a:xfrm>
            <a:off x="4152567" y="1764382"/>
            <a:ext cx="1644507" cy="2165108"/>
            <a:chOff x="4152567" y="1764382"/>
            <a:chExt cx="1644507" cy="2165108"/>
          </a:xfrm>
        </p:grpSpPr>
        <p:sp>
          <p:nvSpPr>
            <p:cNvPr id="24" name="말풍선: 사각형 23">
              <a:extLst>
                <a:ext uri="{FF2B5EF4-FFF2-40B4-BE49-F238E27FC236}">
                  <a16:creationId xmlns:a16="http://schemas.microsoft.com/office/drawing/2014/main" id="{71343A2E-79A6-415A-A8E4-4133D040D66E}"/>
                </a:ext>
              </a:extLst>
            </p:cNvPr>
            <p:cNvSpPr/>
            <p:nvPr/>
          </p:nvSpPr>
          <p:spPr>
            <a:xfrm>
              <a:off x="4182777" y="1764382"/>
              <a:ext cx="1614297" cy="1409700"/>
            </a:xfrm>
            <a:prstGeom prst="wedgeRectCallo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코드 구현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1CBF59AD-EE33-4E02-88B5-9586AEC442B2}"/>
                </a:ext>
              </a:extLst>
            </p:cNvPr>
            <p:cNvSpPr txBox="1">
              <a:spLocks/>
            </p:cNvSpPr>
            <p:nvPr/>
          </p:nvSpPr>
          <p:spPr>
            <a:xfrm>
              <a:off x="4152567" y="3400074"/>
              <a:ext cx="977944" cy="5294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wun Dodum" pitchFamily="2" charset="-127"/>
                  <a:ea typeface="Gowun Dodum" pitchFamily="2" charset="-127"/>
                </a:rPr>
                <a:t>12/06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F51D53-275C-400B-BC0C-07373BCE7EC2}"/>
              </a:ext>
            </a:extLst>
          </p:cNvPr>
          <p:cNvGrpSpPr/>
          <p:nvPr/>
        </p:nvGrpSpPr>
        <p:grpSpPr>
          <a:xfrm>
            <a:off x="6256294" y="2908843"/>
            <a:ext cx="1640038" cy="2184774"/>
            <a:chOff x="6256294" y="2908843"/>
            <a:chExt cx="1640038" cy="2184774"/>
          </a:xfrm>
        </p:grpSpPr>
        <p:sp>
          <p:nvSpPr>
            <p:cNvPr id="27" name="말풍선: 사각형 26">
              <a:extLst>
                <a:ext uri="{FF2B5EF4-FFF2-40B4-BE49-F238E27FC236}">
                  <a16:creationId xmlns:a16="http://schemas.microsoft.com/office/drawing/2014/main" id="{919567BC-375E-492C-A40E-7E6F070BFE3C}"/>
                </a:ext>
              </a:extLst>
            </p:cNvPr>
            <p:cNvSpPr/>
            <p:nvPr/>
          </p:nvSpPr>
          <p:spPr>
            <a:xfrm>
              <a:off x="6282035" y="3683917"/>
              <a:ext cx="1614297" cy="1409700"/>
            </a:xfrm>
            <a:prstGeom prst="wedgeRectCallout">
              <a:avLst>
                <a:gd name="adj1" fmla="val -21305"/>
                <a:gd name="adj2" fmla="val -6560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코드 합치기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및 디버깅</a:t>
              </a: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B9A4E14F-6690-4064-9EAD-D562A9D301EB}"/>
                </a:ext>
              </a:extLst>
            </p:cNvPr>
            <p:cNvSpPr txBox="1">
              <a:spLocks/>
            </p:cNvSpPr>
            <p:nvPr/>
          </p:nvSpPr>
          <p:spPr>
            <a:xfrm>
              <a:off x="6256294" y="2908843"/>
              <a:ext cx="977944" cy="535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wun Dodum" pitchFamily="2" charset="-127"/>
                  <a:ea typeface="Gowun Dodum" pitchFamily="2" charset="-127"/>
                </a:rPr>
                <a:t>12/22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C3909C2-FAF3-4A66-9E6D-AA3FD5318CDD}"/>
              </a:ext>
            </a:extLst>
          </p:cNvPr>
          <p:cNvGrpSpPr/>
          <p:nvPr/>
        </p:nvGrpSpPr>
        <p:grpSpPr>
          <a:xfrm>
            <a:off x="8298551" y="1796767"/>
            <a:ext cx="1614297" cy="2132723"/>
            <a:chOff x="8298551" y="1796767"/>
            <a:chExt cx="1614297" cy="2132723"/>
          </a:xfrm>
        </p:grpSpPr>
        <p:sp>
          <p:nvSpPr>
            <p:cNvPr id="29" name="말풍선: 사각형 28">
              <a:extLst>
                <a:ext uri="{FF2B5EF4-FFF2-40B4-BE49-F238E27FC236}">
                  <a16:creationId xmlns:a16="http://schemas.microsoft.com/office/drawing/2014/main" id="{DB152AAE-63C1-4E8E-A100-78D3EC41AFA5}"/>
                </a:ext>
              </a:extLst>
            </p:cNvPr>
            <p:cNvSpPr/>
            <p:nvPr/>
          </p:nvSpPr>
          <p:spPr>
            <a:xfrm>
              <a:off x="8298551" y="1796767"/>
              <a:ext cx="1614297" cy="1409700"/>
            </a:xfrm>
            <a:prstGeom prst="wedgeRectCallo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PPT </a:t>
              </a:r>
              <a:r>
                <a:rPr lang="ko-KR" altLang="en-US" sz="1600" dirty="0">
                  <a:solidFill>
                    <a:schemeClr val="tx1"/>
                  </a:solidFill>
                  <a:latin typeface="Gowun Dodum" pitchFamily="2" charset="-127"/>
                  <a:ea typeface="Gowun Dodum" pitchFamily="2" charset="-127"/>
                </a:rPr>
                <a:t>제작</a:t>
              </a:r>
              <a:endParaRPr lang="en-US" altLang="ko-KR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2E801F1E-C864-427B-A8F2-BB89EFE9C1B7}"/>
                </a:ext>
              </a:extLst>
            </p:cNvPr>
            <p:cNvSpPr txBox="1">
              <a:spLocks/>
            </p:cNvSpPr>
            <p:nvPr/>
          </p:nvSpPr>
          <p:spPr>
            <a:xfrm>
              <a:off x="8298551" y="3400074"/>
              <a:ext cx="977944" cy="5294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wun Dodum" pitchFamily="2" charset="-127"/>
                  <a:ea typeface="Gowun Dodum" pitchFamily="2" charset="-127"/>
                </a:rPr>
                <a:t>12/30</a:t>
              </a:r>
            </a:p>
          </p:txBody>
        </p:sp>
      </p:grp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693CC6DE-C1B3-4FF2-98F6-CF7DC9137EBD}"/>
              </a:ext>
            </a:extLst>
          </p:cNvPr>
          <p:cNvSpPr/>
          <p:nvPr/>
        </p:nvSpPr>
        <p:spPr>
          <a:xfrm>
            <a:off x="10476190" y="3683917"/>
            <a:ext cx="1614297" cy="1409700"/>
          </a:xfrm>
          <a:prstGeom prst="wedgeRectCallout">
            <a:avLst>
              <a:gd name="adj1" fmla="val -21305"/>
              <a:gd name="adj2" fmla="val -656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owun Dodum" pitchFamily="2" charset="-127"/>
                <a:ea typeface="Gowun Dodum" pitchFamily="2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417297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21C324-2E44-43C2-A627-D28ADC4DE8C6}"/>
              </a:ext>
            </a:extLst>
          </p:cNvPr>
          <p:cNvGrpSpPr/>
          <p:nvPr/>
        </p:nvGrpSpPr>
        <p:grpSpPr>
          <a:xfrm>
            <a:off x="1733118" y="1755000"/>
            <a:ext cx="8725764" cy="3348000"/>
            <a:chOff x="1775206" y="2059942"/>
            <a:chExt cx="8725764" cy="3348000"/>
          </a:xfrm>
        </p:grpSpPr>
        <p:pic>
          <p:nvPicPr>
            <p:cNvPr id="15366" name="Picture 6">
              <a:extLst>
                <a:ext uri="{FF2B5EF4-FFF2-40B4-BE49-F238E27FC236}">
                  <a16:creationId xmlns:a16="http://schemas.microsoft.com/office/drawing/2014/main" id="{63191F1E-57FD-4B3E-9568-50693FF89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206" y="2059942"/>
              <a:ext cx="2987471" cy="487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7" name="Picture 7">
              <a:extLst>
                <a:ext uri="{FF2B5EF4-FFF2-40B4-BE49-F238E27FC236}">
                  <a16:creationId xmlns:a16="http://schemas.microsoft.com/office/drawing/2014/main" id="{FEAB2097-6CEC-4EC6-940D-D35F67500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087" y="4158000"/>
              <a:ext cx="1731176" cy="1249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8" name="Picture 8">
              <a:extLst>
                <a:ext uri="{FF2B5EF4-FFF2-40B4-BE49-F238E27FC236}">
                  <a16:creationId xmlns:a16="http://schemas.microsoft.com/office/drawing/2014/main" id="{4625EA8C-C7DF-4B61-B71A-1088B769A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206" y="2982706"/>
              <a:ext cx="5701765" cy="2352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9" name="Picture 9">
              <a:extLst>
                <a:ext uri="{FF2B5EF4-FFF2-40B4-BE49-F238E27FC236}">
                  <a16:creationId xmlns:a16="http://schemas.microsoft.com/office/drawing/2014/main" id="{1DF90BD6-179B-4C3A-81A4-E46A7337E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088" y="3303530"/>
              <a:ext cx="2649176" cy="422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70" name="AutoShape 10">
              <a:extLst>
                <a:ext uri="{FF2B5EF4-FFF2-40B4-BE49-F238E27FC236}">
                  <a16:creationId xmlns:a16="http://schemas.microsoft.com/office/drawing/2014/main" id="{7EEF7025-CCB3-4D5D-91E5-FF31042BE3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74441" y="2657119"/>
              <a:ext cx="212824" cy="196941"/>
            </a:xfrm>
            <a:prstGeom prst="rightArrow">
              <a:avLst>
                <a:gd name="adj1" fmla="val 50000"/>
                <a:gd name="adj2" fmla="val 50390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1" name="AutoShape 11">
              <a:extLst>
                <a:ext uri="{FF2B5EF4-FFF2-40B4-BE49-F238E27FC236}">
                  <a16:creationId xmlns:a16="http://schemas.microsoft.com/office/drawing/2014/main" id="{B0E03248-64AE-4C9B-8A1D-4C5C196C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558" y="3506031"/>
              <a:ext cx="212824" cy="198529"/>
            </a:xfrm>
            <a:prstGeom prst="rightArrow">
              <a:avLst>
                <a:gd name="adj1" fmla="val 50000"/>
                <a:gd name="adj2" fmla="val 49987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3D14FD2B-B440-4EE1-9DC5-8780103413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58852" y="3853663"/>
              <a:ext cx="209647" cy="198529"/>
            </a:xfrm>
            <a:prstGeom prst="rightArrow">
              <a:avLst>
                <a:gd name="adj1" fmla="val 50000"/>
                <a:gd name="adj2" fmla="val 49241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3" name="Rectangle 13">
              <a:extLst>
                <a:ext uri="{FF2B5EF4-FFF2-40B4-BE49-F238E27FC236}">
                  <a16:creationId xmlns:a16="http://schemas.microsoft.com/office/drawing/2014/main" id="{D9A45C1E-A83F-4796-9814-7B81B523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382" y="2121883"/>
              <a:ext cx="166765" cy="135001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4" name="Rectangle 14">
              <a:extLst>
                <a:ext uri="{FF2B5EF4-FFF2-40B4-BE49-F238E27FC236}">
                  <a16:creationId xmlns:a16="http://schemas.microsoft.com/office/drawing/2014/main" id="{F315C53C-343A-4F29-9DFA-9C76ED535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265" y="2295002"/>
              <a:ext cx="2565001" cy="219176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3D7458E0-1F8B-4184-97FC-725322258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735" y="2331530"/>
              <a:ext cx="420883" cy="157236"/>
            </a:xfrm>
            <a:prstGeom prst="rect">
              <a:avLst/>
            </a:prstGeom>
            <a:noFill/>
            <a:ln w="19050" cmpd="sng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9275B0DB-80FE-47CC-9B25-E1D8F25F2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65" y="3311472"/>
              <a:ext cx="1440529" cy="1791529"/>
            </a:xfrm>
            <a:prstGeom prst="rect">
              <a:avLst/>
            </a:prstGeom>
            <a:noFill/>
            <a:ln w="19050" cmpd="sng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80" name="Rectangle 20">
              <a:extLst>
                <a:ext uri="{FF2B5EF4-FFF2-40B4-BE49-F238E27FC236}">
                  <a16:creationId xmlns:a16="http://schemas.microsoft.com/office/drawing/2014/main" id="{EE5AA7BF-EB9B-4B21-8A37-198024F25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4795" y="3346413"/>
              <a:ext cx="85765" cy="85765"/>
            </a:xfrm>
            <a:prstGeom prst="rect">
              <a:avLst/>
            </a:prstGeom>
            <a:noFill/>
            <a:ln w="19050" cmpd="sng">
              <a:solidFill>
                <a:srgbClr val="F2CE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81" name="Rectangle 21">
              <a:extLst>
                <a:ext uri="{FF2B5EF4-FFF2-40B4-BE49-F238E27FC236}">
                  <a16:creationId xmlns:a16="http://schemas.microsoft.com/office/drawing/2014/main" id="{3A093138-2979-440F-85EA-BC59656EE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970" y="3287647"/>
              <a:ext cx="2700000" cy="457412"/>
            </a:xfrm>
            <a:prstGeom prst="rect">
              <a:avLst/>
            </a:prstGeom>
            <a:noFill/>
            <a:ln w="19050" cmpd="sng">
              <a:solidFill>
                <a:srgbClr val="F2CE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82" name="Rectangle 22">
              <a:extLst>
                <a:ext uri="{FF2B5EF4-FFF2-40B4-BE49-F238E27FC236}">
                  <a16:creationId xmlns:a16="http://schemas.microsoft.com/office/drawing/2014/main" id="{8FFFDA66-8C16-4303-9B2F-FE69B46CA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6853" y="3537002"/>
              <a:ext cx="304941" cy="136588"/>
            </a:xfrm>
            <a:prstGeom prst="rect">
              <a:avLst/>
            </a:prstGeom>
            <a:noFill/>
            <a:ln w="19050" cmpd="sng">
              <a:solidFill>
                <a:srgbClr val="DF9AC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83" name="Rectangle 23">
              <a:extLst>
                <a:ext uri="{FF2B5EF4-FFF2-40B4-BE49-F238E27FC236}">
                  <a16:creationId xmlns:a16="http://schemas.microsoft.com/office/drawing/2014/main" id="{41869C7C-BDE1-4E43-A116-41363B019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442" y="4364471"/>
              <a:ext cx="1214999" cy="1043471"/>
            </a:xfrm>
            <a:prstGeom prst="rect">
              <a:avLst/>
            </a:prstGeom>
            <a:noFill/>
            <a:ln w="19050" cmpd="sng">
              <a:solidFill>
                <a:srgbClr val="DF9AC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E79C8260-9E01-418A-9C4E-5308DCC36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2324" y="4466118"/>
              <a:ext cx="104824" cy="109589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391ECA9-830D-42B0-808F-00AD0636245B}"/>
              </a:ext>
            </a:extLst>
          </p:cNvPr>
          <p:cNvSpPr txBox="1"/>
          <p:nvPr/>
        </p:nvSpPr>
        <p:spPr>
          <a:xfrm>
            <a:off x="124415" y="137999"/>
            <a:ext cx="6074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_Place_Kakao Map API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4A979B-5574-46B7-BC56-2AE8CFCFEE3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6413714-5418-4BD6-B4A5-F3693FE7C008}"/>
              </a:ext>
            </a:extLst>
          </p:cNvPr>
          <p:cNvGrpSpPr/>
          <p:nvPr/>
        </p:nvGrpSpPr>
        <p:grpSpPr>
          <a:xfrm>
            <a:off x="2135735" y="2151264"/>
            <a:ext cx="7920530" cy="2555471"/>
            <a:chOff x="2053147" y="2576118"/>
            <a:chExt cx="7920530" cy="2555471"/>
          </a:xfrm>
        </p:grpSpPr>
        <p:pic>
          <p:nvPicPr>
            <p:cNvPr id="16390" name="Picture 6">
              <a:extLst>
                <a:ext uri="{FF2B5EF4-FFF2-40B4-BE49-F238E27FC236}">
                  <a16:creationId xmlns:a16="http://schemas.microsoft.com/office/drawing/2014/main" id="{8D87C082-E6FC-4610-9C18-3E10FA89F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147" y="3328942"/>
              <a:ext cx="1524706" cy="1048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1" name="Picture 7">
              <a:extLst>
                <a:ext uri="{FF2B5EF4-FFF2-40B4-BE49-F238E27FC236}">
                  <a16:creationId xmlns:a16="http://schemas.microsoft.com/office/drawing/2014/main" id="{1D27FA40-3BA6-4385-B708-FDDD30C90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147" y="2576118"/>
              <a:ext cx="2503059" cy="247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92" name="Picture 8">
              <a:extLst>
                <a:ext uri="{FF2B5EF4-FFF2-40B4-BE49-F238E27FC236}">
                  <a16:creationId xmlns:a16="http://schemas.microsoft.com/office/drawing/2014/main" id="{CE0392C3-40A4-48A9-9F6E-811F2E452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0795" y="2576118"/>
              <a:ext cx="2472882" cy="255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AutoShape 9">
              <a:extLst>
                <a:ext uri="{FF2B5EF4-FFF2-40B4-BE49-F238E27FC236}">
                  <a16:creationId xmlns:a16="http://schemas.microsoft.com/office/drawing/2014/main" id="{CA55DF87-5D7A-48BC-9888-88A858B4C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265" y="3754589"/>
              <a:ext cx="211235" cy="196941"/>
            </a:xfrm>
            <a:prstGeom prst="rightArrow">
              <a:avLst>
                <a:gd name="adj1" fmla="val 50000"/>
                <a:gd name="adj2" fmla="val 50014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6394" name="AutoShape 10">
              <a:extLst>
                <a:ext uri="{FF2B5EF4-FFF2-40B4-BE49-F238E27FC236}">
                  <a16:creationId xmlns:a16="http://schemas.microsoft.com/office/drawing/2014/main" id="{A498DC0D-0E5A-49ED-8446-B0BC263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3265" y="3656118"/>
              <a:ext cx="211235" cy="196941"/>
            </a:xfrm>
            <a:prstGeom prst="rightArrow">
              <a:avLst>
                <a:gd name="adj1" fmla="val 50000"/>
                <a:gd name="adj2" fmla="val 50014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1C26B8-516E-48E6-8360-91C1FB68C731}"/>
              </a:ext>
            </a:extLst>
          </p:cNvPr>
          <p:cNvSpPr txBox="1"/>
          <p:nvPr/>
        </p:nvSpPr>
        <p:spPr>
          <a:xfrm>
            <a:off x="124415" y="137999"/>
            <a:ext cx="62704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_Who / Start Date / End Date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6EA2D8-1D35-43FB-BF25-B4F576E8AF4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2BB62A-7428-4D7E-B9A2-7BCB47C17E83}"/>
              </a:ext>
            </a:extLst>
          </p:cNvPr>
          <p:cNvGrpSpPr/>
          <p:nvPr/>
        </p:nvGrpSpPr>
        <p:grpSpPr>
          <a:xfrm>
            <a:off x="1649735" y="1317158"/>
            <a:ext cx="8892529" cy="4726588"/>
            <a:chOff x="1630677" y="1483413"/>
            <a:chExt cx="8892529" cy="4726588"/>
          </a:xfrm>
        </p:grpSpPr>
        <p:pic>
          <p:nvPicPr>
            <p:cNvPr id="17414" name="Picture 6">
              <a:extLst>
                <a:ext uri="{FF2B5EF4-FFF2-40B4-BE49-F238E27FC236}">
                  <a16:creationId xmlns:a16="http://schemas.microsoft.com/office/drawing/2014/main" id="{DAC0AE30-8266-41AC-84BA-8ED52234F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677" y="4097648"/>
              <a:ext cx="4178647" cy="2112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5" name="Picture 7">
              <a:extLst>
                <a:ext uri="{FF2B5EF4-FFF2-40B4-BE49-F238E27FC236}">
                  <a16:creationId xmlns:a16="http://schemas.microsoft.com/office/drawing/2014/main" id="{8AF2EC81-53C9-4767-BA72-74E53F896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559" y="4119883"/>
              <a:ext cx="4178647" cy="2090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6" name="Picture 8">
              <a:extLst>
                <a:ext uri="{FF2B5EF4-FFF2-40B4-BE49-F238E27FC236}">
                  <a16:creationId xmlns:a16="http://schemas.microsoft.com/office/drawing/2014/main" id="{06ADEEFD-96F9-4AEB-A10E-3FE6608EB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677" y="1485001"/>
              <a:ext cx="4178647" cy="2059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7" name="Picture 9">
              <a:extLst>
                <a:ext uri="{FF2B5EF4-FFF2-40B4-BE49-F238E27FC236}">
                  <a16:creationId xmlns:a16="http://schemas.microsoft.com/office/drawing/2014/main" id="{8D6B6B77-532C-43B9-A786-CAFB0B431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559" y="1483413"/>
              <a:ext cx="4178647" cy="2044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18" name="Rectangle 10">
              <a:extLst>
                <a:ext uri="{FF2B5EF4-FFF2-40B4-BE49-F238E27FC236}">
                  <a16:creationId xmlns:a16="http://schemas.microsoft.com/office/drawing/2014/main" id="{A4DA25B6-E776-40C4-A86C-B683ECA8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324" y="1513590"/>
              <a:ext cx="308118" cy="128647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7419" name="Rectangle 11">
              <a:extLst>
                <a:ext uri="{FF2B5EF4-FFF2-40B4-BE49-F238E27FC236}">
                  <a16:creationId xmlns:a16="http://schemas.microsoft.com/office/drawing/2014/main" id="{4F40FC5C-A9BD-4B92-BBAB-9739C6F8F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8913" y="4135765"/>
              <a:ext cx="249352" cy="109589"/>
            </a:xfrm>
            <a:prstGeom prst="rect">
              <a:avLst/>
            </a:prstGeom>
            <a:noFill/>
            <a:ln w="19050" cmpd="sng">
              <a:solidFill>
                <a:srgbClr val="87AFD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7420" name="AutoShape 12">
              <a:extLst>
                <a:ext uri="{FF2B5EF4-FFF2-40B4-BE49-F238E27FC236}">
                  <a16:creationId xmlns:a16="http://schemas.microsoft.com/office/drawing/2014/main" id="{FA988EDC-EF54-4B61-8DB5-0B3916089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853" y="2420472"/>
              <a:ext cx="284294" cy="263647"/>
            </a:xfrm>
            <a:prstGeom prst="rightArrow">
              <a:avLst>
                <a:gd name="adj1" fmla="val 50000"/>
                <a:gd name="adj2" fmla="val 50281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17421" name="AutoShape 13">
              <a:extLst>
                <a:ext uri="{FF2B5EF4-FFF2-40B4-BE49-F238E27FC236}">
                  <a16:creationId xmlns:a16="http://schemas.microsoft.com/office/drawing/2014/main" id="{1E2631B2-27C3-4BA5-9EE8-A89C7EC40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853" y="5036296"/>
              <a:ext cx="284294" cy="263647"/>
            </a:xfrm>
            <a:prstGeom prst="rightArrow">
              <a:avLst>
                <a:gd name="adj1" fmla="val 50000"/>
                <a:gd name="adj2" fmla="val 50281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1A0E94-6AB3-4434-AE2B-30E88C957979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_Writing Button / Image Button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90725-422B-49CE-B20B-A57DF3C6299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AutoShape 6">
            <a:extLst>
              <a:ext uri="{FF2B5EF4-FFF2-40B4-BE49-F238E27FC236}">
                <a16:creationId xmlns:a16="http://schemas.microsoft.com/office/drawing/2014/main" id="{3F8F45C2-B868-418A-9268-567511B54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794" y="2441119"/>
            <a:ext cx="284294" cy="263647"/>
          </a:xfrm>
          <a:prstGeom prst="rightArrow">
            <a:avLst>
              <a:gd name="adj1" fmla="val 50000"/>
              <a:gd name="adj2" fmla="val 50281"/>
            </a:avLst>
          </a:prstGeom>
          <a:solidFill>
            <a:srgbClr val="87AFDD"/>
          </a:solidFill>
          <a:ln w="19050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pic>
        <p:nvPicPr>
          <p:cNvPr id="18439" name="Picture 7">
            <a:extLst>
              <a:ext uri="{FF2B5EF4-FFF2-40B4-BE49-F238E27FC236}">
                <a16:creationId xmlns:a16="http://schemas.microsoft.com/office/drawing/2014/main" id="{102785F9-BE66-4D41-9ADC-7B9148EB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71" y="4003943"/>
            <a:ext cx="4143706" cy="208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3CB447A8-F204-4D7B-842C-5216B8FE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71" y="1554884"/>
            <a:ext cx="4096059" cy="2017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>
            <a:extLst>
              <a:ext uri="{FF2B5EF4-FFF2-40B4-BE49-F238E27FC236}">
                <a16:creationId xmlns:a16="http://schemas.microsoft.com/office/drawing/2014/main" id="{223DCF5D-A190-42D0-9D07-D111EF58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76" y="4042060"/>
            <a:ext cx="4142118" cy="204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7627811F-1B95-4CF9-B311-C817E958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47" y="1523119"/>
            <a:ext cx="4097647" cy="204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3" name="AutoShape 11">
            <a:extLst>
              <a:ext uri="{FF2B5EF4-FFF2-40B4-BE49-F238E27FC236}">
                <a16:creationId xmlns:a16="http://schemas.microsoft.com/office/drawing/2014/main" id="{092C95A3-7825-40E6-A1DE-63235E4B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853" y="4915590"/>
            <a:ext cx="284294" cy="263647"/>
          </a:xfrm>
          <a:prstGeom prst="rightArrow">
            <a:avLst>
              <a:gd name="adj1" fmla="val 50000"/>
              <a:gd name="adj2" fmla="val 50281"/>
            </a:avLst>
          </a:prstGeom>
          <a:solidFill>
            <a:srgbClr val="87AFDD"/>
          </a:solidFill>
          <a:ln w="19050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8444" name="Rectangle 12">
            <a:extLst>
              <a:ext uri="{FF2B5EF4-FFF2-40B4-BE49-F238E27FC236}">
                <a16:creationId xmlns:a16="http://schemas.microsoft.com/office/drawing/2014/main" id="{A21D067F-7051-4E91-9444-881518941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912" y="3349590"/>
            <a:ext cx="276353" cy="187412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8445" name="Rectangle 13">
            <a:extLst>
              <a:ext uri="{FF2B5EF4-FFF2-40B4-BE49-F238E27FC236}">
                <a16:creationId xmlns:a16="http://schemas.microsoft.com/office/drawing/2014/main" id="{41EEF66C-FC5C-4D8B-BD64-06663538D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088" y="3351177"/>
            <a:ext cx="308118" cy="228706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8446" name="Rectangle 14">
            <a:extLst>
              <a:ext uri="{FF2B5EF4-FFF2-40B4-BE49-F238E27FC236}">
                <a16:creationId xmlns:a16="http://schemas.microsoft.com/office/drawing/2014/main" id="{93351480-E4CA-432E-9479-9AF56714A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736" y="5862177"/>
            <a:ext cx="432000" cy="228706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8447" name="Rectangle 15">
            <a:extLst>
              <a:ext uri="{FF2B5EF4-FFF2-40B4-BE49-F238E27FC236}">
                <a16:creationId xmlns:a16="http://schemas.microsoft.com/office/drawing/2014/main" id="{14CD9041-10B2-477D-9465-C812DFB6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500" y="5833590"/>
            <a:ext cx="1667647" cy="238235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8448" name="Rectangle 16">
            <a:extLst>
              <a:ext uri="{FF2B5EF4-FFF2-40B4-BE49-F238E27FC236}">
                <a16:creationId xmlns:a16="http://schemas.microsoft.com/office/drawing/2014/main" id="{050B30FB-52F1-4B51-A211-DB2277F97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736" y="5909825"/>
            <a:ext cx="339882" cy="108000"/>
          </a:xfrm>
          <a:prstGeom prst="rect">
            <a:avLst/>
          </a:prstGeom>
          <a:noFill/>
          <a:ln w="19050" cmpd="sng">
            <a:solidFill>
              <a:srgbClr val="87AF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1451D-EE33-427C-885F-296BFA6A5477}"/>
              </a:ext>
            </a:extLst>
          </p:cNvPr>
          <p:cNvSpPr txBox="1"/>
          <p:nvPr/>
        </p:nvSpPr>
        <p:spPr>
          <a:xfrm>
            <a:off x="124415" y="137999"/>
            <a:ext cx="5675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 추가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페이지 제거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59BD4A-47BE-4C23-AA97-C39EEA2A858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5CBC-433B-45AA-9E73-6ED2A6355B12}"/>
              </a:ext>
            </a:extLst>
          </p:cNvPr>
          <p:cNvGrpSpPr/>
          <p:nvPr/>
        </p:nvGrpSpPr>
        <p:grpSpPr>
          <a:xfrm>
            <a:off x="1673558" y="838948"/>
            <a:ext cx="8844883" cy="5465118"/>
            <a:chOff x="1702147" y="1032354"/>
            <a:chExt cx="8844883" cy="5465118"/>
          </a:xfrm>
        </p:grpSpPr>
        <p:pic>
          <p:nvPicPr>
            <p:cNvPr id="19462" name="Picture 6">
              <a:extLst>
                <a:ext uri="{FF2B5EF4-FFF2-40B4-BE49-F238E27FC236}">
                  <a16:creationId xmlns:a16="http://schemas.microsoft.com/office/drawing/2014/main" id="{AE52744B-FA3E-43DB-89D3-344CA338D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147" y="2477648"/>
              <a:ext cx="4307294" cy="1276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3" name="Picture 7">
              <a:extLst>
                <a:ext uri="{FF2B5EF4-FFF2-40B4-BE49-F238E27FC236}">
                  <a16:creationId xmlns:a16="http://schemas.microsoft.com/office/drawing/2014/main" id="{608DA0A3-0E4A-4F65-A2AB-1F2212812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677" y="3861002"/>
              <a:ext cx="4297765" cy="1265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4" name="Picture 8">
              <a:extLst>
                <a:ext uri="{FF2B5EF4-FFF2-40B4-BE49-F238E27FC236}">
                  <a16:creationId xmlns:a16="http://schemas.microsoft.com/office/drawing/2014/main" id="{23081DED-4BB6-4907-BE9A-B7C7807C8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088" y="1032354"/>
              <a:ext cx="4296177" cy="1286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5" name="Picture 9">
              <a:extLst>
                <a:ext uri="{FF2B5EF4-FFF2-40B4-BE49-F238E27FC236}">
                  <a16:creationId xmlns:a16="http://schemas.microsoft.com/office/drawing/2014/main" id="{2C81AF8E-26FE-4ACB-B345-11EA17419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324" y="3861002"/>
              <a:ext cx="4286647" cy="1265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6" name="Picture 10">
              <a:extLst>
                <a:ext uri="{FF2B5EF4-FFF2-40B4-BE49-F238E27FC236}">
                  <a16:creationId xmlns:a16="http://schemas.microsoft.com/office/drawing/2014/main" id="{8BDF6925-E32E-44B1-9986-A6F2F9537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324" y="2434766"/>
              <a:ext cx="4315235" cy="126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7" name="Picture 11">
              <a:extLst>
                <a:ext uri="{FF2B5EF4-FFF2-40B4-BE49-F238E27FC236}">
                  <a16:creationId xmlns:a16="http://schemas.microsoft.com/office/drawing/2014/main" id="{92948E5B-A904-47EF-A18A-2B702D045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736" y="5249119"/>
              <a:ext cx="4307294" cy="1248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84AC52-BEC0-4178-A37D-271AFA34E81B}"/>
              </a:ext>
            </a:extLst>
          </p:cNvPr>
          <p:cNvSpPr txBox="1"/>
          <p:nvPr/>
        </p:nvSpPr>
        <p:spPr>
          <a:xfrm>
            <a:off x="124415" y="137999"/>
            <a:ext cx="5706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_Title / Place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유효성 검사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E01F29-0F00-4B17-82F4-705FBA99488F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539C934-68EF-425B-9C13-CAE87C57E62F}"/>
              </a:ext>
            </a:extLst>
          </p:cNvPr>
          <p:cNvGrpSpPr/>
          <p:nvPr/>
        </p:nvGrpSpPr>
        <p:grpSpPr>
          <a:xfrm>
            <a:off x="1660059" y="1326970"/>
            <a:ext cx="8871882" cy="4204059"/>
            <a:chOff x="1654500" y="1643824"/>
            <a:chExt cx="8871882" cy="4204059"/>
          </a:xfrm>
        </p:grpSpPr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AFE08265-E415-48AA-9FBE-E6CCCBEDA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500" y="2299765"/>
              <a:ext cx="4297765" cy="129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267AC541-E8C9-47DD-A2FC-FDC5761B4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677" y="1643824"/>
              <a:ext cx="4305705" cy="1256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8" name="Picture 8">
              <a:extLst>
                <a:ext uri="{FF2B5EF4-FFF2-40B4-BE49-F238E27FC236}">
                  <a16:creationId xmlns:a16="http://schemas.microsoft.com/office/drawing/2014/main" id="{C12846F4-7492-4412-9BFC-18BDF6C6D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735" y="4580471"/>
              <a:ext cx="4286647" cy="126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9" name="Picture 9">
              <a:extLst>
                <a:ext uri="{FF2B5EF4-FFF2-40B4-BE49-F238E27FC236}">
                  <a16:creationId xmlns:a16="http://schemas.microsoft.com/office/drawing/2014/main" id="{7F66E5B8-31B8-430F-98B4-939C7AC2C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912" y="3726001"/>
              <a:ext cx="4296177" cy="129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0" name="Picture 10">
              <a:extLst>
                <a:ext uri="{FF2B5EF4-FFF2-40B4-BE49-F238E27FC236}">
                  <a16:creationId xmlns:a16="http://schemas.microsoft.com/office/drawing/2014/main" id="{9DDEF387-E0F4-400C-9062-A67F66C14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677" y="3087530"/>
              <a:ext cx="4305705" cy="1276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7A88-5A89-4C75-B14B-C7F1C56DB6BE}"/>
              </a:ext>
            </a:extLst>
          </p:cNvPr>
          <p:cNvSpPr txBox="1"/>
          <p:nvPr/>
        </p:nvSpPr>
        <p:spPr>
          <a:xfrm>
            <a:off x="124415" y="137999"/>
            <a:ext cx="6858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_Start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Date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/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End Date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유효성 검사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11F9E-F7E1-4D73-B1E6-6C579F4DAA92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93668E-AED0-4D84-8476-D07F05D2E508}"/>
              </a:ext>
            </a:extLst>
          </p:cNvPr>
          <p:cNvGrpSpPr/>
          <p:nvPr/>
        </p:nvGrpSpPr>
        <p:grpSpPr>
          <a:xfrm>
            <a:off x="1705323" y="1932087"/>
            <a:ext cx="8781354" cy="2993825"/>
            <a:chOff x="1730735" y="2277530"/>
            <a:chExt cx="8781354" cy="2993825"/>
          </a:xfrm>
        </p:grpSpPr>
        <p:pic>
          <p:nvPicPr>
            <p:cNvPr id="21510" name="Picture 6">
              <a:extLst>
                <a:ext uri="{FF2B5EF4-FFF2-40B4-BE49-F238E27FC236}">
                  <a16:creationId xmlns:a16="http://schemas.microsoft.com/office/drawing/2014/main" id="{6E0629CC-93D4-48A3-8216-900DB3BDD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735" y="2277530"/>
              <a:ext cx="4316824" cy="126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1" name="Picture 7">
              <a:extLst>
                <a:ext uri="{FF2B5EF4-FFF2-40B4-BE49-F238E27FC236}">
                  <a16:creationId xmlns:a16="http://schemas.microsoft.com/office/drawing/2014/main" id="{5CDB45C7-D7B6-4347-98BE-33DE9D678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853" y="2277530"/>
              <a:ext cx="4315236" cy="126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2" name="Picture 8">
              <a:extLst>
                <a:ext uri="{FF2B5EF4-FFF2-40B4-BE49-F238E27FC236}">
                  <a16:creationId xmlns:a16="http://schemas.microsoft.com/office/drawing/2014/main" id="{EA585446-BEE8-4426-98CA-24DED57F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853" y="4003943"/>
              <a:ext cx="4315236" cy="126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3" name="Picture 9">
              <a:extLst>
                <a:ext uri="{FF2B5EF4-FFF2-40B4-BE49-F238E27FC236}">
                  <a16:creationId xmlns:a16="http://schemas.microsoft.com/office/drawing/2014/main" id="{369BBF1A-8874-42C5-A19D-264CADEB0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735" y="4003943"/>
              <a:ext cx="4288235" cy="126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596213-6D99-419A-B759-EB1B6A7AA372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본문 유효성 검사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960482-CE1A-4505-B7AF-E2FD5DA5B6B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AE0902-B3B1-472D-9EE1-3A774409DB1B}"/>
              </a:ext>
            </a:extLst>
          </p:cNvPr>
          <p:cNvGrpSpPr/>
          <p:nvPr/>
        </p:nvGrpSpPr>
        <p:grpSpPr>
          <a:xfrm>
            <a:off x="1524264" y="1107000"/>
            <a:ext cx="9143471" cy="4644000"/>
            <a:chOff x="1524265" y="1556471"/>
            <a:chExt cx="9143471" cy="4644000"/>
          </a:xfrm>
        </p:grpSpPr>
        <p:pic>
          <p:nvPicPr>
            <p:cNvPr id="22534" name="Picture 6">
              <a:extLst>
                <a:ext uri="{FF2B5EF4-FFF2-40B4-BE49-F238E27FC236}">
                  <a16:creationId xmlns:a16="http://schemas.microsoft.com/office/drawing/2014/main" id="{AB545D96-3870-4B79-8AB2-F82A9CADE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265" y="1556471"/>
              <a:ext cx="9143471" cy="464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5" name="Rectangle 7">
              <a:extLst>
                <a:ext uri="{FF2B5EF4-FFF2-40B4-BE49-F238E27FC236}">
                  <a16:creationId xmlns:a16="http://schemas.microsoft.com/office/drawing/2014/main" id="{1A528C41-1E7C-4E33-98EF-A0EBC77F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206" y="3294001"/>
              <a:ext cx="983117" cy="497118"/>
            </a:xfrm>
            <a:prstGeom prst="rect">
              <a:avLst/>
            </a:prstGeom>
            <a:noFill/>
            <a:ln w="19050" cmpd="sng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AA6466-8CD3-4C6A-8734-81CE1D693E3D}"/>
              </a:ext>
            </a:extLst>
          </p:cNvPr>
          <p:cNvSpPr txBox="1"/>
          <p:nvPr/>
        </p:nvSpPr>
        <p:spPr>
          <a:xfrm>
            <a:off x="124415" y="137999"/>
            <a:ext cx="2957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상세페이지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D57064-9250-4E09-9C40-4587CBFABD1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0D88A65-1394-41D4-9DAB-BE52DE37AC6E}"/>
              </a:ext>
            </a:extLst>
          </p:cNvPr>
          <p:cNvGrpSpPr/>
          <p:nvPr/>
        </p:nvGrpSpPr>
        <p:grpSpPr>
          <a:xfrm>
            <a:off x="1524264" y="1103823"/>
            <a:ext cx="9143471" cy="4650353"/>
            <a:chOff x="1524265" y="1483412"/>
            <a:chExt cx="9143471" cy="4650353"/>
          </a:xfrm>
        </p:grpSpPr>
        <p:pic>
          <p:nvPicPr>
            <p:cNvPr id="23558" name="Picture 6">
              <a:extLst>
                <a:ext uri="{FF2B5EF4-FFF2-40B4-BE49-F238E27FC236}">
                  <a16:creationId xmlns:a16="http://schemas.microsoft.com/office/drawing/2014/main" id="{08347F1B-3830-4732-8DA1-C38C5C777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265" y="1483412"/>
              <a:ext cx="9143471" cy="4650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559" name="Rectangle 7">
              <a:extLst>
                <a:ext uri="{FF2B5EF4-FFF2-40B4-BE49-F238E27FC236}">
                  <a16:creationId xmlns:a16="http://schemas.microsoft.com/office/drawing/2014/main" id="{67EB5EA0-6F6A-4133-A920-6B3958E24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736" y="5244354"/>
              <a:ext cx="333529" cy="157236"/>
            </a:xfrm>
            <a:prstGeom prst="rect">
              <a:avLst/>
            </a:prstGeom>
            <a:noFill/>
            <a:ln w="19050" cmpd="sng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  <p:sp>
          <p:nvSpPr>
            <p:cNvPr id="23560" name="Rectangle 8">
              <a:extLst>
                <a:ext uri="{FF2B5EF4-FFF2-40B4-BE49-F238E27FC236}">
                  <a16:creationId xmlns:a16="http://schemas.microsoft.com/office/drawing/2014/main" id="{488A9FDD-29ED-4DEA-A4A5-456C21C0E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265" y="5244354"/>
              <a:ext cx="301765" cy="157236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ED2928-70F8-490F-B70E-DF0EE4DDDA80}"/>
              </a:ext>
            </a:extLst>
          </p:cNvPr>
          <p:cNvSpPr txBox="1"/>
          <p:nvPr/>
        </p:nvSpPr>
        <p:spPr>
          <a:xfrm>
            <a:off x="124415" y="137999"/>
            <a:ext cx="3194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상세페이지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D478-C128-4555-AB9F-BF718655526A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6E139D-4BAD-40D0-B229-24747830810C}"/>
              </a:ext>
            </a:extLst>
          </p:cNvPr>
          <p:cNvGrpSpPr/>
          <p:nvPr/>
        </p:nvGrpSpPr>
        <p:grpSpPr>
          <a:xfrm>
            <a:off x="3957441" y="1778030"/>
            <a:ext cx="4277118" cy="3301940"/>
            <a:chOff x="3963794" y="2059943"/>
            <a:chExt cx="4277118" cy="3301940"/>
          </a:xfrm>
        </p:grpSpPr>
        <p:pic>
          <p:nvPicPr>
            <p:cNvPr id="24582" name="Picture 6">
              <a:extLst>
                <a:ext uri="{FF2B5EF4-FFF2-40B4-BE49-F238E27FC236}">
                  <a16:creationId xmlns:a16="http://schemas.microsoft.com/office/drawing/2014/main" id="{A285EA60-7890-4BAF-A528-78C8BADEB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794" y="2059943"/>
              <a:ext cx="4258059" cy="1248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3" name="Picture 7">
              <a:extLst>
                <a:ext uri="{FF2B5EF4-FFF2-40B4-BE49-F238E27FC236}">
                  <a16:creationId xmlns:a16="http://schemas.microsoft.com/office/drawing/2014/main" id="{497C85DA-3C8F-44C4-96E3-5FBB2606D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794" y="4077001"/>
              <a:ext cx="4277118" cy="1284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4" name="AutoShape 8">
              <a:extLst>
                <a:ext uri="{FF2B5EF4-FFF2-40B4-BE49-F238E27FC236}">
                  <a16:creationId xmlns:a16="http://schemas.microsoft.com/office/drawing/2014/main" id="{9FD5F26B-5902-4B40-8A0A-5F674DA82E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953853" y="3581471"/>
              <a:ext cx="284294" cy="265235"/>
            </a:xfrm>
            <a:prstGeom prst="rightArrow">
              <a:avLst>
                <a:gd name="adj1" fmla="val 50000"/>
                <a:gd name="adj2" fmla="val 49980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3CD9E9-DC3D-4767-BB3D-BEEF81F7810B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삭제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DB707C-0071-4546-8D6F-C102BD65F95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68636D-1719-4716-8969-F56396FB4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54" y="1388579"/>
            <a:ext cx="2339505" cy="1486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E693-B00C-40A3-B8D0-FD0BE74A7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1" y="3198960"/>
            <a:ext cx="1205748" cy="1274213"/>
          </a:xfrm>
          <a:prstGeom prst="rect">
            <a:avLst/>
          </a:prstGeom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A5AF6FC-70C1-4164-B0B2-E26AAE35F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8" y="5588856"/>
            <a:ext cx="2695447" cy="633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6BC4BD-9622-48EA-913E-E60D2BD478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42" y="5267515"/>
            <a:ext cx="1795487" cy="897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4C2C2-5901-4B87-A27A-B8DC55BEC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261" y="5503712"/>
            <a:ext cx="2331668" cy="718342"/>
          </a:xfrm>
          <a:prstGeom prst="rect">
            <a:avLst/>
          </a:prstGeom>
        </p:spPr>
      </p:pic>
      <p:pic>
        <p:nvPicPr>
          <p:cNvPr id="1026" name="Picture 2" descr="Java] 제네릭(Generic) - Onsil's blog">
            <a:extLst>
              <a:ext uri="{FF2B5EF4-FFF2-40B4-BE49-F238E27FC236}">
                <a16:creationId xmlns:a16="http://schemas.microsoft.com/office/drawing/2014/main" id="{3E6588A6-171C-4D93-9850-756E4D1D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0" y="3181929"/>
            <a:ext cx="2252508" cy="138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Query] 요소 감싸기 wrap(), wrapAll(), unwrap(), wrapInner()">
            <a:extLst>
              <a:ext uri="{FF2B5EF4-FFF2-40B4-BE49-F238E27FC236}">
                <a16:creationId xmlns:a16="http://schemas.microsoft.com/office/drawing/2014/main" id="{5C36694F-D93D-4197-AECF-C56C78D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125" y="3261972"/>
            <a:ext cx="1205748" cy="120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/Users/itbank/AppData/Roaming/PolarisOffice/ETemp/13372_14126584/image1.png">
            <a:extLst>
              <a:ext uri="{FF2B5EF4-FFF2-40B4-BE49-F238E27FC236}">
                <a16:creationId xmlns:a16="http://schemas.microsoft.com/office/drawing/2014/main" id="{12828A1D-4F2F-4B7F-ABC7-C48878E519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55" y="1337899"/>
            <a:ext cx="3010679" cy="1587633"/>
          </a:xfrm>
          <a:prstGeom prst="rect">
            <a:avLst/>
          </a:prstGeom>
          <a:noFill/>
        </p:spPr>
      </p:pic>
      <p:pic>
        <p:nvPicPr>
          <p:cNvPr id="15" name="Picture 2" descr="mybatis에 대한 이미지 검색결과">
            <a:extLst>
              <a:ext uri="{FF2B5EF4-FFF2-40B4-BE49-F238E27FC236}">
                <a16:creationId xmlns:a16="http://schemas.microsoft.com/office/drawing/2014/main" id="{B87451A1-E042-44B3-9825-70DE2A211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841" y="5384172"/>
            <a:ext cx="1182201" cy="8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jax - 위키백과, 우리 모두의 백과사전">
            <a:extLst>
              <a:ext uri="{FF2B5EF4-FFF2-40B4-BE49-F238E27FC236}">
                <a16:creationId xmlns:a16="http://schemas.microsoft.com/office/drawing/2014/main" id="{2E4EF08D-6653-4C23-88FB-0F6709A4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96" y="5299564"/>
            <a:ext cx="1921854" cy="92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오라클 데이터베이스 - 나무위키">
            <a:extLst>
              <a:ext uri="{FF2B5EF4-FFF2-40B4-BE49-F238E27FC236}">
                <a16:creationId xmlns:a16="http://schemas.microsoft.com/office/drawing/2014/main" id="{731C7924-C5DD-45EB-80F4-C4FA8D77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98" y="1500665"/>
            <a:ext cx="2524203" cy="12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SP] 1. JSP이란? · linked2ev">
            <a:extLst>
              <a:ext uri="{FF2B5EF4-FFF2-40B4-BE49-F238E27FC236}">
                <a16:creationId xmlns:a16="http://schemas.microsoft.com/office/drawing/2014/main" id="{17EA90CB-C60A-4864-9033-650ACA59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57" y="2993879"/>
            <a:ext cx="903649" cy="165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C6BAD3-F646-4AEE-A61A-05EE3543059F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공통 개발 환경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3FB1A-8D3A-424D-B8CE-7A81C58A9A3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3D895E-1310-4F5B-B4E7-51D19799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92" y="2925532"/>
            <a:ext cx="11430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45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>
            <a:extLst>
              <a:ext uri="{FF2B5EF4-FFF2-40B4-BE49-F238E27FC236}">
                <a16:creationId xmlns:a16="http://schemas.microsoft.com/office/drawing/2014/main" id="{3463E2CD-E22D-4AE3-8B3A-9D4558AB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64" y="1093499"/>
            <a:ext cx="9143471" cy="467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76B9DA-D792-4D64-ABCB-46B6309FD231}"/>
              </a:ext>
            </a:extLst>
          </p:cNvPr>
          <p:cNvSpPr txBox="1"/>
          <p:nvPr/>
        </p:nvSpPr>
        <p:spPr>
          <a:xfrm>
            <a:off x="124415" y="137999"/>
            <a:ext cx="312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수정페이지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825B9E-3E57-4D13-BD08-E39D04113F4D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>
            <a:extLst>
              <a:ext uri="{FF2B5EF4-FFF2-40B4-BE49-F238E27FC236}">
                <a16:creationId xmlns:a16="http://schemas.microsoft.com/office/drawing/2014/main" id="{72130759-A9A5-4480-BEAE-E1599CF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677" y="2347413"/>
            <a:ext cx="7795059" cy="274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2F2D1-55DE-4BC4-8F65-DE85153753E0}"/>
              </a:ext>
            </a:extLst>
          </p:cNvPr>
          <p:cNvSpPr txBox="1"/>
          <p:nvPr/>
        </p:nvSpPr>
        <p:spPr>
          <a:xfrm>
            <a:off x="124415" y="137999"/>
            <a:ext cx="511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에러페이지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_400 / 404 / 405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B43CB5-8C50-4528-BE99-62763D7B579F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>
            <a:extLst>
              <a:ext uri="{FF2B5EF4-FFF2-40B4-BE49-F238E27FC236}">
                <a16:creationId xmlns:a16="http://schemas.microsoft.com/office/drawing/2014/main" id="{F6235390-CBDA-4F10-8E80-D11F93F6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36" y="2366471"/>
            <a:ext cx="7793470" cy="268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E0CEF8-E605-49FD-872A-729D7A737BA6}"/>
              </a:ext>
            </a:extLst>
          </p:cNvPr>
          <p:cNvSpPr txBox="1"/>
          <p:nvPr/>
        </p:nvSpPr>
        <p:spPr>
          <a:xfrm>
            <a:off x="124415" y="137999"/>
            <a:ext cx="3450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다이어리 에러페이지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_500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BC4B0-E92C-4B8F-A70D-99DCB1932642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B2E794-4B13-4D13-AEF0-505A930EB5A5}"/>
              </a:ext>
            </a:extLst>
          </p:cNvPr>
          <p:cNvGrpSpPr/>
          <p:nvPr/>
        </p:nvGrpSpPr>
        <p:grpSpPr>
          <a:xfrm>
            <a:off x="2063470" y="2255507"/>
            <a:ext cx="8065059" cy="2346814"/>
            <a:chOff x="2278677" y="2563412"/>
            <a:chExt cx="8065059" cy="2346814"/>
          </a:xfrm>
        </p:grpSpPr>
        <p:pic>
          <p:nvPicPr>
            <p:cNvPr id="28678" name="Picture 6">
              <a:extLst>
                <a:ext uri="{FF2B5EF4-FFF2-40B4-BE49-F238E27FC236}">
                  <a16:creationId xmlns:a16="http://schemas.microsoft.com/office/drawing/2014/main" id="{BF5050EA-C4C7-4D59-A40B-DE58DC9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030" y="3087530"/>
              <a:ext cx="4305706" cy="1276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679" name="Rectangle 7">
              <a:extLst>
                <a:ext uri="{FF2B5EF4-FFF2-40B4-BE49-F238E27FC236}">
                  <a16:creationId xmlns:a16="http://schemas.microsoft.com/office/drawing/2014/main" id="{07B5AFBD-8C99-416C-B5E0-26B160F1D4D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289794" y="2563412"/>
              <a:ext cx="2475358" cy="369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801" dirty="0">
                  <a:solidFill>
                    <a:srgbClr val="000000"/>
                  </a:solidFill>
                  <a:latin typeface="Gowun Dodum" pitchFamily="2" charset="-127"/>
                  <a:ea typeface="Gowun Dodum" pitchFamily="2" charset="-127"/>
                </a:rPr>
                <a:t>다이어리 미리보기페이지</a:t>
              </a:r>
            </a:p>
          </p:txBody>
        </p:sp>
        <p:sp>
          <p:nvSpPr>
            <p:cNvPr id="28680" name="Rectangle 8">
              <a:extLst>
                <a:ext uri="{FF2B5EF4-FFF2-40B4-BE49-F238E27FC236}">
                  <a16:creationId xmlns:a16="http://schemas.microsoft.com/office/drawing/2014/main" id="{6156C83E-820D-4783-B48E-27E8C29A4E6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289794" y="3881648"/>
              <a:ext cx="2098651" cy="369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801" dirty="0">
                  <a:solidFill>
                    <a:srgbClr val="000000"/>
                  </a:solidFill>
                  <a:latin typeface="Gowun Dodum" pitchFamily="2" charset="-127"/>
                  <a:ea typeface="Gowun Dodum" pitchFamily="2" charset="-127"/>
                </a:rPr>
                <a:t>다이어리 상세페이지</a:t>
              </a:r>
            </a:p>
          </p:txBody>
        </p:sp>
        <p:sp>
          <p:nvSpPr>
            <p:cNvPr id="28681" name="Rectangle 9">
              <a:extLst>
                <a:ext uri="{FF2B5EF4-FFF2-40B4-BE49-F238E27FC236}">
                  <a16:creationId xmlns:a16="http://schemas.microsoft.com/office/drawing/2014/main" id="{CA0A04DA-8516-4C37-94CE-3ACA5A2B024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278677" y="3211412"/>
              <a:ext cx="2093843" cy="369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801" dirty="0">
                  <a:solidFill>
                    <a:srgbClr val="000000"/>
                  </a:solidFill>
                  <a:latin typeface="Gowun Dodum" pitchFamily="2" charset="-127"/>
                  <a:ea typeface="Gowun Dodum" pitchFamily="2" charset="-127"/>
                </a:rPr>
                <a:t>다이어리 작성페이지</a:t>
              </a:r>
            </a:p>
          </p:txBody>
        </p:sp>
        <p:sp>
          <p:nvSpPr>
            <p:cNvPr id="28682" name="Rectangle 10">
              <a:extLst>
                <a:ext uri="{FF2B5EF4-FFF2-40B4-BE49-F238E27FC236}">
                  <a16:creationId xmlns:a16="http://schemas.microsoft.com/office/drawing/2014/main" id="{629075E8-E33D-48D3-9E13-2AF67D79851B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289794" y="4540766"/>
              <a:ext cx="2097049" cy="369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함초롬돋움" charset="-127"/>
                  <a:ea typeface="함초롬돋움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801" dirty="0">
                  <a:solidFill>
                    <a:srgbClr val="000000"/>
                  </a:solidFill>
                  <a:latin typeface="Gowun Dodum" pitchFamily="2" charset="-127"/>
                  <a:ea typeface="Gowun Dodum" pitchFamily="2" charset="-127"/>
                </a:rPr>
                <a:t>다이어리 수정페이지</a:t>
              </a:r>
            </a:p>
          </p:txBody>
        </p:sp>
        <p:sp>
          <p:nvSpPr>
            <p:cNvPr id="28683" name="AutoShape 11">
              <a:extLst>
                <a:ext uri="{FF2B5EF4-FFF2-40B4-BE49-F238E27FC236}">
                  <a16:creationId xmlns:a16="http://schemas.microsoft.com/office/drawing/2014/main" id="{6C6E8AC2-D8FF-4F7B-A964-7D23DD57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971" y="3594178"/>
              <a:ext cx="282706" cy="2636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7AFDD"/>
            </a:solidFill>
            <a:ln w="19050" cmpd="sng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 sz="180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41FEE9-EBE8-4500-BBF6-16909ABC9DD2}"/>
              </a:ext>
            </a:extLst>
          </p:cNvPr>
          <p:cNvSpPr txBox="1"/>
          <p:nvPr/>
        </p:nvSpPr>
        <p:spPr>
          <a:xfrm>
            <a:off x="124415" y="137999"/>
            <a:ext cx="3782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비로그인 다이어리 접근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차단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C87A4-FCF8-450F-A31D-21B88A32AB44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070A89-526F-48C3-BA36-5D5E422EA14B}"/>
              </a:ext>
            </a:extLst>
          </p:cNvPr>
          <p:cNvSpPr txBox="1"/>
          <p:nvPr/>
        </p:nvSpPr>
        <p:spPr>
          <a:xfrm>
            <a:off x="124415" y="137999"/>
            <a:ext cx="3782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캘린더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지도 소개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110F9B-3213-430F-AEED-39FCAF7D3CB1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93FE24-2384-48B0-85D7-BB5437C1CDA6}"/>
              </a:ext>
            </a:extLst>
          </p:cNvPr>
          <p:cNvGrpSpPr/>
          <p:nvPr/>
        </p:nvGrpSpPr>
        <p:grpSpPr>
          <a:xfrm>
            <a:off x="124415" y="1372295"/>
            <a:ext cx="11936093" cy="4113410"/>
            <a:chOff x="124415" y="1194442"/>
            <a:chExt cx="11936093" cy="41134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3965B3-A90B-42C8-98B8-55E0774B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415" y="1452880"/>
              <a:ext cx="4500837" cy="35965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A05FBB-36A4-4204-9F68-A6B880BD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1209" y="1194442"/>
              <a:ext cx="3639299" cy="4113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E6DD12-D858-4793-A25B-3868E246A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581" y="1194443"/>
              <a:ext cx="3639299" cy="4113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866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5ACA5E-0B33-4B96-956C-4B5B1C12B566}"/>
              </a:ext>
            </a:extLst>
          </p:cNvPr>
          <p:cNvSpPr txBox="1"/>
          <p:nvPr/>
        </p:nvSpPr>
        <p:spPr>
          <a:xfrm>
            <a:off x="124415" y="137999"/>
            <a:ext cx="3366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FullCalendar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 활용하기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EE4CE8-8306-40EC-9FF8-DA80D78A2D0A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D6EC5-1AC1-4406-ABEF-7121E48346F5}"/>
              </a:ext>
            </a:extLst>
          </p:cNvPr>
          <p:cNvSpPr txBox="1"/>
          <p:nvPr/>
        </p:nvSpPr>
        <p:spPr>
          <a:xfrm>
            <a:off x="1375175" y="1959460"/>
            <a:ext cx="2745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2"/>
              </a:rPr>
              <a:t>https://fullcalendar.io/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78B5BC-75EF-4BDF-9CFF-D4D3C152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99" y="1407010"/>
            <a:ext cx="1952625" cy="552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4D5C16-95FF-4393-809D-7EC89B471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75" y="2935833"/>
            <a:ext cx="3101328" cy="10572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8B4BC7-41CD-45C7-8A33-42F97C6848E7}"/>
              </a:ext>
            </a:extLst>
          </p:cNvPr>
          <p:cNvSpPr txBox="1"/>
          <p:nvPr/>
        </p:nvSpPr>
        <p:spPr>
          <a:xfrm>
            <a:off x="3978726" y="1390847"/>
            <a:ext cx="6564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Gowun Dodum" pitchFamily="2" charset="-127"/>
                <a:ea typeface="Gowun Dodum" pitchFamily="2" charset="-127"/>
              </a:rPr>
              <a:t>자바스크립트 기반 오픈소스 라이브러리로</a:t>
            </a:r>
            <a:r>
              <a:rPr lang="en-US" altLang="ko-KR" sz="16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600" b="0" i="0" dirty="0">
                <a:effectLst/>
                <a:latin typeface="Gowun Dodum" pitchFamily="2" charset="-127"/>
                <a:ea typeface="Gowun Dodum" pitchFamily="2" charset="-127"/>
              </a:rPr>
              <a:t>웹</a:t>
            </a:r>
            <a:r>
              <a:rPr lang="en-US" altLang="ko-KR" sz="1600" b="0" i="0" dirty="0">
                <a:effectLst/>
                <a:latin typeface="Gowun Dodum" pitchFamily="2" charset="-127"/>
                <a:ea typeface="Gowun Dodum" pitchFamily="2" charset="-127"/>
              </a:rPr>
              <a:t>&amp;</a:t>
            </a:r>
            <a:r>
              <a:rPr lang="ko-KR" altLang="en-US" sz="1600" b="0" i="0" dirty="0">
                <a:effectLst/>
                <a:latin typeface="Gowun Dodum" pitchFamily="2" charset="-127"/>
                <a:ea typeface="Gowun Dodum" pitchFamily="2" charset="-127"/>
              </a:rPr>
              <a:t>앱 개발 달력이나 </a:t>
            </a:r>
            <a:endParaRPr lang="en-US" altLang="ko-KR" sz="16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  </a:t>
            </a:r>
            <a:r>
              <a:rPr lang="ko-KR" altLang="en-US" sz="1600" b="0" i="0" dirty="0">
                <a:effectLst/>
                <a:latin typeface="Gowun Dodum" pitchFamily="2" charset="-127"/>
                <a:ea typeface="Gowun Dodum" pitchFamily="2" charset="-127"/>
              </a:rPr>
              <a:t>일정</a:t>
            </a:r>
            <a:r>
              <a:rPr lang="en-US" altLang="ko-KR" sz="16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600" b="0" i="0" dirty="0">
                <a:effectLst/>
                <a:latin typeface="Gowun Dodum" pitchFamily="2" charset="-127"/>
                <a:ea typeface="Gowun Dodum" pitchFamily="2" charset="-127"/>
              </a:rPr>
              <a:t>스케줄러 관련 구현 시 많이 사용하는 라이브러리</a:t>
            </a:r>
            <a:endParaRPr lang="ko-KR" altLang="en-US" sz="1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6886027-6BBC-4A1D-BECB-23D6A3FBA028}"/>
              </a:ext>
            </a:extLst>
          </p:cNvPr>
          <p:cNvSpPr/>
          <p:nvPr/>
        </p:nvSpPr>
        <p:spPr>
          <a:xfrm>
            <a:off x="3401538" y="1598472"/>
            <a:ext cx="491574" cy="17679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E44DCA-F9BA-4B52-A779-FEEC4FB6CE59}"/>
              </a:ext>
            </a:extLst>
          </p:cNvPr>
          <p:cNvSpPr/>
          <p:nvPr/>
        </p:nvSpPr>
        <p:spPr>
          <a:xfrm>
            <a:off x="2129280" y="3421608"/>
            <a:ext cx="1702788" cy="348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A558F8B-1295-4699-B8BF-7A4F03E6E493}"/>
              </a:ext>
            </a:extLst>
          </p:cNvPr>
          <p:cNvSpPr/>
          <p:nvPr/>
        </p:nvSpPr>
        <p:spPr>
          <a:xfrm>
            <a:off x="3950339" y="3492937"/>
            <a:ext cx="735168" cy="2059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F078F6-0458-49B1-BE4D-1C52F46B57AA}"/>
              </a:ext>
            </a:extLst>
          </p:cNvPr>
          <p:cNvSpPr txBox="1"/>
          <p:nvPr/>
        </p:nvSpPr>
        <p:spPr>
          <a:xfrm>
            <a:off x="4803778" y="3323359"/>
            <a:ext cx="1632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FullCalendar </a:t>
            </a:r>
          </a:p>
          <a:p>
            <a:pPr>
              <a:defRPr lang="ko-KR" altLang="en-US"/>
            </a:pP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제공 라이브러리</a:t>
            </a:r>
            <a:endParaRPr lang="en-US" altLang="ko-KR" sz="1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96CC0-9F33-44CB-9270-A44C9F5A9ECE}"/>
              </a:ext>
            </a:extLst>
          </p:cNvPr>
          <p:cNvSpPr txBox="1"/>
          <p:nvPr/>
        </p:nvSpPr>
        <p:spPr>
          <a:xfrm>
            <a:off x="1355794" y="5950559"/>
            <a:ext cx="2745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owun Dodum" pitchFamily="2" charset="-127"/>
                <a:ea typeface="Gowun Dodum" pitchFamily="2" charset="-127"/>
                <a:hlinkClick r:id="rId5"/>
              </a:rPr>
              <a:t>https://fullcalendar.io/docs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6DD79-D974-4BF9-A2AC-58913D39EA80}"/>
              </a:ext>
            </a:extLst>
          </p:cNvPr>
          <p:cNvSpPr txBox="1"/>
          <p:nvPr/>
        </p:nvSpPr>
        <p:spPr>
          <a:xfrm>
            <a:off x="1363298" y="5547321"/>
            <a:ext cx="2088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FullCalendar 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예제</a:t>
            </a:r>
            <a:endParaRPr lang="en-US" altLang="ko-KR" sz="16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8980E3-DA05-43DF-A108-D624F020074B}"/>
              </a:ext>
            </a:extLst>
          </p:cNvPr>
          <p:cNvSpPr/>
          <p:nvPr/>
        </p:nvSpPr>
        <p:spPr>
          <a:xfrm>
            <a:off x="2129280" y="3770524"/>
            <a:ext cx="1702788" cy="348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DDBC0CA-ABD5-4685-A3DD-BD050EAD0316}"/>
              </a:ext>
            </a:extLst>
          </p:cNvPr>
          <p:cNvSpPr/>
          <p:nvPr/>
        </p:nvSpPr>
        <p:spPr>
          <a:xfrm rot="5400000">
            <a:off x="2857417" y="4309189"/>
            <a:ext cx="246513" cy="2059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6BFEB5-EB61-4E5F-9774-4B38B0C1D21F}"/>
              </a:ext>
            </a:extLst>
          </p:cNvPr>
          <p:cNvSpPr txBox="1"/>
          <p:nvPr/>
        </p:nvSpPr>
        <p:spPr>
          <a:xfrm>
            <a:off x="1375175" y="4649870"/>
            <a:ext cx="5371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DIARY_BOARD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테이블에 저장된 제목과 일정을 읽어와 캘린더에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표시하고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클릭 시 해당 다이어리로 이동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194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BC194F-E5FD-4EF3-8049-079FD002A3ED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캘린더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CCD70C-4B0B-4F6B-81BC-3E07C24B0680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545936-7478-4C0B-99D3-A347DFE35635}"/>
              </a:ext>
            </a:extLst>
          </p:cNvPr>
          <p:cNvGrpSpPr/>
          <p:nvPr/>
        </p:nvGrpSpPr>
        <p:grpSpPr>
          <a:xfrm>
            <a:off x="731045" y="453661"/>
            <a:ext cx="10941255" cy="5740900"/>
            <a:chOff x="1036321" y="338740"/>
            <a:chExt cx="10941255" cy="57409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54B2E3-7C2B-4385-A796-82430FC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6523" y="926512"/>
              <a:ext cx="6448814" cy="51531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B8D202-B6CE-4362-A185-C11E18AF3ABD}"/>
                </a:ext>
              </a:extLst>
            </p:cNvPr>
            <p:cNvSpPr/>
            <p:nvPr/>
          </p:nvSpPr>
          <p:spPr>
            <a:xfrm>
              <a:off x="5360502" y="3299460"/>
              <a:ext cx="3542903" cy="3489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7B6EE53-32DB-4D6A-B9EF-574E126EA09C}"/>
                </a:ext>
              </a:extLst>
            </p:cNvPr>
            <p:cNvSpPr/>
            <p:nvPr/>
          </p:nvSpPr>
          <p:spPr>
            <a:xfrm>
              <a:off x="7528559" y="1005840"/>
              <a:ext cx="548641" cy="457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E8DEB7-3135-4385-87DC-104E448567E4}"/>
                </a:ext>
              </a:extLst>
            </p:cNvPr>
            <p:cNvSpPr/>
            <p:nvPr/>
          </p:nvSpPr>
          <p:spPr>
            <a:xfrm>
              <a:off x="8077201" y="1005840"/>
              <a:ext cx="792479" cy="457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56945-024D-48AD-8186-C520B3FDF891}"/>
                </a:ext>
              </a:extLst>
            </p:cNvPr>
            <p:cNvSpPr/>
            <p:nvPr/>
          </p:nvSpPr>
          <p:spPr>
            <a:xfrm>
              <a:off x="5002362" y="1005840"/>
              <a:ext cx="1710858" cy="457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B98E3-1D96-430C-B6C0-999ADAA00612}"/>
                </a:ext>
              </a:extLst>
            </p:cNvPr>
            <p:cNvSpPr/>
            <p:nvPr/>
          </p:nvSpPr>
          <p:spPr>
            <a:xfrm>
              <a:off x="2800182" y="5128260"/>
              <a:ext cx="1055538" cy="8915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884E3E52-0C0B-4CC4-AB4F-19AB25346DA0}"/>
                </a:ext>
              </a:extLst>
            </p:cNvPr>
            <p:cNvSpPr/>
            <p:nvPr/>
          </p:nvSpPr>
          <p:spPr>
            <a:xfrm rot="10800000">
              <a:off x="2445386" y="5485634"/>
              <a:ext cx="254000" cy="1767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D66896-23A8-4D66-972B-A3D847DDAE1F}"/>
                </a:ext>
              </a:extLst>
            </p:cNvPr>
            <p:cNvSpPr txBox="1"/>
            <p:nvPr/>
          </p:nvSpPr>
          <p:spPr>
            <a:xfrm>
              <a:off x="1036321" y="5404157"/>
              <a:ext cx="13639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현재 날짜</a:t>
              </a:r>
              <a:r>
                <a:rPr lang="en-US" altLang="ko-KR" sz="1400" dirty="0">
                  <a:latin typeface="Gowun Dodum" pitchFamily="2" charset="-127"/>
                  <a:ea typeface="Gowun Dodum" pitchFamily="2" charset="-127"/>
                </a:rPr>
                <a:t>(</a:t>
              </a: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일</a:t>
              </a:r>
              <a:r>
                <a:rPr lang="en-US" altLang="ko-KR" sz="1400" dirty="0">
                  <a:latin typeface="Gowun Dodum" pitchFamily="2" charset="-127"/>
                  <a:ea typeface="Gowun Dodum" pitchFamily="2" charset="-127"/>
                </a:rPr>
                <a:t>)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27296915-A87F-4F1C-91E7-0AAE95190498}"/>
                </a:ext>
              </a:extLst>
            </p:cNvPr>
            <p:cNvSpPr/>
            <p:nvPr/>
          </p:nvSpPr>
          <p:spPr>
            <a:xfrm>
              <a:off x="8993577" y="3385522"/>
              <a:ext cx="254000" cy="1767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E4E95F-E912-4965-BC50-45172C30614D}"/>
                </a:ext>
              </a:extLst>
            </p:cNvPr>
            <p:cNvSpPr txBox="1"/>
            <p:nvPr/>
          </p:nvSpPr>
          <p:spPr>
            <a:xfrm>
              <a:off x="9361559" y="3104586"/>
              <a:ext cx="241461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다이어리에 기록된 여행 제목과 일정 표시</a:t>
              </a:r>
              <a:r>
                <a:rPr lang="en-US" altLang="ko-KR" sz="1400" dirty="0">
                  <a:latin typeface="Gowun Dodum" pitchFamily="2" charset="-127"/>
                  <a:ea typeface="Gowun Dodum" pitchFamily="2" charset="-127"/>
                </a:rPr>
                <a:t>, </a:t>
              </a:r>
            </a:p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클릭 시 해당 다이어리로 이동</a:t>
              </a:r>
              <a:endParaRPr lang="en-US" altLang="ko-KR" sz="1400" dirty="0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6315E9-22E7-4FFD-AF9D-5CAED607B242}"/>
                </a:ext>
              </a:extLst>
            </p:cNvPr>
            <p:cNvSpPr txBox="1"/>
            <p:nvPr/>
          </p:nvSpPr>
          <p:spPr>
            <a:xfrm>
              <a:off x="9417478" y="4134756"/>
              <a:ext cx="25600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누구와 함께한 여행인지에 따라 색상을 구분 함</a:t>
              </a:r>
              <a:endParaRPr lang="en-US" altLang="ko-KR" sz="1400" dirty="0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84F7AA-7F47-4E28-B715-832431715AF9}"/>
                </a:ext>
              </a:extLst>
            </p:cNvPr>
            <p:cNvSpPr/>
            <p:nvPr/>
          </p:nvSpPr>
          <p:spPr>
            <a:xfrm>
              <a:off x="6179820" y="3986864"/>
              <a:ext cx="2723585" cy="3489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6D5A8742-D20D-4F46-9291-DB36CF6B6C9D}"/>
                </a:ext>
              </a:extLst>
            </p:cNvPr>
            <p:cNvSpPr/>
            <p:nvPr/>
          </p:nvSpPr>
          <p:spPr>
            <a:xfrm rot="2262339">
              <a:off x="8495699" y="4611703"/>
              <a:ext cx="670915" cy="19482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A807E2-0412-411A-BDA8-958CCA6FC768}"/>
                </a:ext>
              </a:extLst>
            </p:cNvPr>
            <p:cNvSpPr txBox="1"/>
            <p:nvPr/>
          </p:nvSpPr>
          <p:spPr>
            <a:xfrm>
              <a:off x="2600813" y="1049773"/>
              <a:ext cx="19459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dirty="0">
                  <a:latin typeface="Gowun Dodum" pitchFamily="2" charset="-127"/>
                  <a:ea typeface="Gowun Dodum" pitchFamily="2" charset="-127"/>
                </a:rPr>
                <a:t>현재 날짜</a:t>
              </a:r>
              <a:r>
                <a:rPr lang="en-US" altLang="ko-KR" dirty="0">
                  <a:latin typeface="Gowun Dodum" pitchFamily="2" charset="-127"/>
                  <a:ea typeface="Gowun Dodum" pitchFamily="2" charset="-127"/>
                </a:rPr>
                <a:t>(</a:t>
              </a:r>
              <a:r>
                <a:rPr lang="ko-KR" altLang="en-US" dirty="0">
                  <a:latin typeface="Gowun Dodum" pitchFamily="2" charset="-127"/>
                  <a:ea typeface="Gowun Dodum" pitchFamily="2" charset="-127"/>
                </a:rPr>
                <a:t>월</a:t>
              </a:r>
              <a:r>
                <a:rPr lang="en-US" altLang="ko-KR" dirty="0">
                  <a:latin typeface="Gowun Dodum" pitchFamily="2" charset="-127"/>
                  <a:ea typeface="Gowun Dodum" pitchFamily="2" charset="-127"/>
                </a:rPr>
                <a:t>, </a:t>
              </a:r>
              <a:r>
                <a:rPr lang="ko-KR" altLang="en-US" dirty="0">
                  <a:latin typeface="Gowun Dodum" pitchFamily="2" charset="-127"/>
                  <a:ea typeface="Gowun Dodum" pitchFamily="2" charset="-127"/>
                </a:rPr>
                <a:t>년도</a:t>
              </a:r>
              <a:r>
                <a:rPr lang="en-US" altLang="ko-KR" dirty="0">
                  <a:latin typeface="Gowun Dodum" pitchFamily="2" charset="-127"/>
                  <a:ea typeface="Gowun Dodum" pitchFamily="2" charset="-127"/>
                </a:rPr>
                <a:t>)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A7825D7E-C55C-4B59-9A9B-7DD3FC9177B6}"/>
                </a:ext>
              </a:extLst>
            </p:cNvPr>
            <p:cNvSpPr/>
            <p:nvPr/>
          </p:nvSpPr>
          <p:spPr>
            <a:xfrm rot="10800000">
              <a:off x="4647566" y="1146044"/>
              <a:ext cx="254000" cy="1767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C8430511-BC44-4082-A459-659CF7BA8CB3}"/>
                </a:ext>
              </a:extLst>
            </p:cNvPr>
            <p:cNvSpPr/>
            <p:nvPr/>
          </p:nvSpPr>
          <p:spPr>
            <a:xfrm rot="16200000">
              <a:off x="7691119" y="746676"/>
              <a:ext cx="254000" cy="1767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730FC705-A312-4B00-97AE-470ABFD720F9}"/>
                </a:ext>
              </a:extLst>
            </p:cNvPr>
            <p:cNvSpPr/>
            <p:nvPr/>
          </p:nvSpPr>
          <p:spPr>
            <a:xfrm>
              <a:off x="8939747" y="1146044"/>
              <a:ext cx="254000" cy="1767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EBE845-8E63-4E8E-BBC1-0E5034505C3D}"/>
                </a:ext>
              </a:extLst>
            </p:cNvPr>
            <p:cNvSpPr txBox="1"/>
            <p:nvPr/>
          </p:nvSpPr>
          <p:spPr>
            <a:xfrm>
              <a:off x="9217097" y="1049773"/>
              <a:ext cx="16185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지난달</a:t>
              </a:r>
              <a:r>
                <a:rPr lang="en-US" altLang="ko-KR" sz="1400" dirty="0">
                  <a:latin typeface="Gowun Dodum" pitchFamily="2" charset="-127"/>
                  <a:ea typeface="Gowun Dodum" pitchFamily="2" charset="-127"/>
                </a:rPr>
                <a:t>, </a:t>
              </a: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다음달 넘김 버튼</a:t>
              </a:r>
              <a:endParaRPr lang="en-US" altLang="ko-KR" sz="1400" dirty="0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B584FC-6CBF-4C2C-9931-55AAC5F27A35}"/>
                </a:ext>
              </a:extLst>
            </p:cNvPr>
            <p:cNvSpPr txBox="1"/>
            <p:nvPr/>
          </p:nvSpPr>
          <p:spPr>
            <a:xfrm>
              <a:off x="6923480" y="338740"/>
              <a:ext cx="17892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400" dirty="0">
                  <a:latin typeface="Gowun Dodum" pitchFamily="2" charset="-127"/>
                  <a:ea typeface="Gowun Dodum" pitchFamily="2" charset="-127"/>
                </a:rPr>
                <a:t>현재 날짜로 이동</a:t>
              </a:r>
              <a:endParaRPr lang="en-US" altLang="ko-KR" sz="1400" dirty="0">
                <a:latin typeface="Gowun Dodum" pitchFamily="2" charset="-127"/>
                <a:ea typeface="Gowun Dodum" pitchFamily="2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B70606FD-9ADC-47F1-AFF2-C1213F02D4DD}"/>
              </a:ext>
            </a:extLst>
          </p:cNvPr>
          <p:cNvSpPr/>
          <p:nvPr/>
        </p:nvSpPr>
        <p:spPr>
          <a:xfrm>
            <a:off x="9116684" y="4836702"/>
            <a:ext cx="219002" cy="213360"/>
          </a:xfrm>
          <a:prstGeom prst="ellipse">
            <a:avLst/>
          </a:prstGeom>
          <a:solidFill>
            <a:srgbClr val="F1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82025E-3251-4BA3-83BA-D1667E687931}"/>
              </a:ext>
            </a:extLst>
          </p:cNvPr>
          <p:cNvSpPr/>
          <p:nvPr/>
        </p:nvSpPr>
        <p:spPr>
          <a:xfrm>
            <a:off x="9116684" y="5270553"/>
            <a:ext cx="219002" cy="2133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35A394B-0334-471A-AF89-7DF3F08712F0}"/>
              </a:ext>
            </a:extLst>
          </p:cNvPr>
          <p:cNvSpPr/>
          <p:nvPr/>
        </p:nvSpPr>
        <p:spPr>
          <a:xfrm>
            <a:off x="9116684" y="5704404"/>
            <a:ext cx="219002" cy="213360"/>
          </a:xfrm>
          <a:prstGeom prst="ellipse">
            <a:avLst/>
          </a:prstGeom>
          <a:solidFill>
            <a:srgbClr val="6B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6B18E2-BF3D-4891-83B0-2295AF68BEBB}"/>
              </a:ext>
            </a:extLst>
          </p:cNvPr>
          <p:cNvSpPr/>
          <p:nvPr/>
        </p:nvSpPr>
        <p:spPr>
          <a:xfrm>
            <a:off x="9112202" y="6138255"/>
            <a:ext cx="219002" cy="213360"/>
          </a:xfrm>
          <a:prstGeom prst="ellipse">
            <a:avLst/>
          </a:prstGeom>
          <a:solidFill>
            <a:srgbClr val="F2C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9374C3-A650-48EF-B259-0F8DB4EDE4C6}"/>
              </a:ext>
            </a:extLst>
          </p:cNvPr>
          <p:cNvSpPr txBox="1"/>
          <p:nvPr/>
        </p:nvSpPr>
        <p:spPr>
          <a:xfrm>
            <a:off x="9400099" y="6098019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연인과의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A4CA77-101A-4EFC-8815-26390835A9CD}"/>
              </a:ext>
            </a:extLst>
          </p:cNvPr>
          <p:cNvSpPr txBox="1"/>
          <p:nvPr/>
        </p:nvSpPr>
        <p:spPr>
          <a:xfrm>
            <a:off x="9400099" y="4778960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혼자만의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F79A75-8F32-454B-B56C-59D7F1983252}"/>
              </a:ext>
            </a:extLst>
          </p:cNvPr>
          <p:cNvSpPr txBox="1"/>
          <p:nvPr/>
        </p:nvSpPr>
        <p:spPr>
          <a:xfrm>
            <a:off x="9400099" y="5219155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가족과의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4B1CA6-16FC-4170-B0C7-B9C7E772AF86}"/>
              </a:ext>
            </a:extLst>
          </p:cNvPr>
          <p:cNvSpPr txBox="1"/>
          <p:nvPr/>
        </p:nvSpPr>
        <p:spPr>
          <a:xfrm>
            <a:off x="9400099" y="5658587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친구와의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30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2650DFC6-7875-4562-8B18-C1121E0F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3" y="1374548"/>
            <a:ext cx="3414774" cy="86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842007-2B85-4CEA-9245-E5D9546D8E2C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Naver Maps API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준비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CE0678-6876-421F-A20B-3C7A4397E46E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9AB1-D446-4E5D-8794-E1456E4D83B0}"/>
              </a:ext>
            </a:extLst>
          </p:cNvPr>
          <p:cNvSpPr txBox="1"/>
          <p:nvPr/>
        </p:nvSpPr>
        <p:spPr>
          <a:xfrm>
            <a:off x="2296844" y="814981"/>
            <a:ext cx="4822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3"/>
              </a:rPr>
              <a:t>https://www.ncloud.com/product/applicationService/maps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A86D21-C222-45E4-B36B-95D32A757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2" y="683897"/>
            <a:ext cx="2019582" cy="56205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4CA037-352B-466A-BB70-CD66BDAD21F9}"/>
              </a:ext>
            </a:extLst>
          </p:cNvPr>
          <p:cNvGrpSpPr/>
          <p:nvPr/>
        </p:nvGrpSpPr>
        <p:grpSpPr>
          <a:xfrm>
            <a:off x="277262" y="2554529"/>
            <a:ext cx="10456015" cy="4124511"/>
            <a:chOff x="261043" y="1355248"/>
            <a:chExt cx="11728446" cy="490308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6CEF6E9-F0D4-451B-A726-E9FB7224D989}"/>
                </a:ext>
              </a:extLst>
            </p:cNvPr>
            <p:cNvGrpSpPr/>
            <p:nvPr/>
          </p:nvGrpSpPr>
          <p:grpSpPr>
            <a:xfrm>
              <a:off x="7030192" y="1355248"/>
              <a:ext cx="4959297" cy="4903087"/>
              <a:chOff x="451464" y="707860"/>
              <a:chExt cx="7679772" cy="588697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DE53380-4078-492C-B3E9-63D90338A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64" y="707860"/>
                <a:ext cx="7679772" cy="5886978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D9C6BD8-9E88-4B54-A167-3E8D92098F28}"/>
                  </a:ext>
                </a:extLst>
              </p:cNvPr>
              <p:cNvSpPr/>
              <p:nvPr/>
            </p:nvSpPr>
            <p:spPr>
              <a:xfrm>
                <a:off x="2342732" y="2939746"/>
                <a:ext cx="3542903" cy="3930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B9CB130-3D63-42A9-8F44-5F93D2479B9A}"/>
                  </a:ext>
                </a:extLst>
              </p:cNvPr>
              <p:cNvSpPr/>
              <p:nvPr/>
            </p:nvSpPr>
            <p:spPr>
              <a:xfrm>
                <a:off x="2342731" y="5585515"/>
                <a:ext cx="3542903" cy="3930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D47A4C0-634F-4F0A-9511-5E743D744BCC}"/>
                </a:ext>
              </a:extLst>
            </p:cNvPr>
            <p:cNvGrpSpPr/>
            <p:nvPr/>
          </p:nvGrpSpPr>
          <p:grpSpPr>
            <a:xfrm>
              <a:off x="261043" y="1481355"/>
              <a:ext cx="6407190" cy="4776981"/>
              <a:chOff x="166040" y="1596758"/>
              <a:chExt cx="6407190" cy="477698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B18CC33-658B-420E-BA77-9A25B8440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040" y="1605337"/>
                <a:ext cx="1388147" cy="476840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869E1DA-AFFC-481A-98DF-21A0F114D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4187" y="1596758"/>
                <a:ext cx="4635126" cy="372273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ED859A7-7A4D-4AAD-B766-4C79B0D95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7579" y="5319488"/>
                <a:ext cx="5005651" cy="1054251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38FF3C-49E3-40A6-8341-60E3D15E53AE}"/>
                </a:ext>
              </a:extLst>
            </p:cNvPr>
            <p:cNvSpPr/>
            <p:nvPr/>
          </p:nvSpPr>
          <p:spPr>
            <a:xfrm>
              <a:off x="3177736" y="5617146"/>
              <a:ext cx="2278975" cy="2611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079732-F65D-495D-8CC6-F6CC5D53CA64}"/>
                </a:ext>
              </a:extLst>
            </p:cNvPr>
            <p:cNvSpPr/>
            <p:nvPr/>
          </p:nvSpPr>
          <p:spPr>
            <a:xfrm>
              <a:off x="1649191" y="1714120"/>
              <a:ext cx="1907470" cy="2611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CD60F39-ACB1-4763-9F31-C81BCB476891}"/>
                </a:ext>
              </a:extLst>
            </p:cNvPr>
            <p:cNvSpPr/>
            <p:nvPr/>
          </p:nvSpPr>
          <p:spPr>
            <a:xfrm>
              <a:off x="311538" y="3697918"/>
              <a:ext cx="1279756" cy="4703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1451A5-079E-4DA3-91BD-8AE4898BD7FE}"/>
                </a:ext>
              </a:extLst>
            </p:cNvPr>
            <p:cNvSpPr/>
            <p:nvPr/>
          </p:nvSpPr>
          <p:spPr>
            <a:xfrm>
              <a:off x="3037467" y="4052198"/>
              <a:ext cx="1279756" cy="1160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784C6EA-4EA2-48EE-8C45-1FF63053FA7A}"/>
                </a:ext>
              </a:extLst>
            </p:cNvPr>
            <p:cNvSpPr/>
            <p:nvPr/>
          </p:nvSpPr>
          <p:spPr>
            <a:xfrm>
              <a:off x="3037337" y="4546103"/>
              <a:ext cx="1279756" cy="1160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8518DCB4-E4D5-4A19-9082-272B1BAF93A1}"/>
                </a:ext>
              </a:extLst>
            </p:cNvPr>
            <p:cNvSpPr/>
            <p:nvPr/>
          </p:nvSpPr>
          <p:spPr>
            <a:xfrm rot="20937271">
              <a:off x="4685292" y="3686091"/>
              <a:ext cx="3173970" cy="733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7F58246-5CE8-4697-9A97-242D70676957}"/>
                </a:ext>
              </a:extLst>
            </p:cNvPr>
            <p:cNvSpPr/>
            <p:nvPr/>
          </p:nvSpPr>
          <p:spPr>
            <a:xfrm rot="625917">
              <a:off x="4691011" y="4966684"/>
              <a:ext cx="3173970" cy="7565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230280-D71C-481F-B427-A135D102F8F9}"/>
                </a:ext>
              </a:extLst>
            </p:cNvPr>
            <p:cNvSpPr txBox="1"/>
            <p:nvPr/>
          </p:nvSpPr>
          <p:spPr>
            <a:xfrm>
              <a:off x="3109835" y="5896857"/>
              <a:ext cx="2111144" cy="32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dirty="0">
                  <a:latin typeface="Gowun Dodum" pitchFamily="2" charset="-127"/>
                  <a:ea typeface="Gowun Dodum" pitchFamily="2" charset="-127"/>
                </a:rPr>
                <a:t>Web </a:t>
              </a:r>
              <a:r>
                <a:rPr lang="ko-KR" altLang="en-US" sz="1200" dirty="0">
                  <a:latin typeface="Gowun Dodum" pitchFamily="2" charset="-127"/>
                  <a:ea typeface="Gowun Dodum" pitchFamily="2" charset="-127"/>
                </a:rPr>
                <a:t>서비스 </a:t>
              </a:r>
              <a:r>
                <a:rPr lang="en-US" altLang="ko-KR" sz="1200" dirty="0">
                  <a:latin typeface="Gowun Dodum" pitchFamily="2" charset="-127"/>
                  <a:ea typeface="Gowun Dodum" pitchFamily="2" charset="-127"/>
                </a:rPr>
                <a:t>URL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8386D1-FF9E-4F18-962E-7CFF4E0EFC5B}"/>
                </a:ext>
              </a:extLst>
            </p:cNvPr>
            <p:cNvSpPr txBox="1"/>
            <p:nvPr/>
          </p:nvSpPr>
          <p:spPr>
            <a:xfrm>
              <a:off x="3647824" y="1677670"/>
              <a:ext cx="1983178" cy="32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dirty="0">
                  <a:latin typeface="Gowun Dodum" pitchFamily="2" charset="-127"/>
                  <a:ea typeface="Gowun Dodum" pitchFamily="2" charset="-127"/>
                </a:rPr>
                <a:t>Application </a:t>
              </a:r>
              <a:r>
                <a:rPr lang="ko-KR" altLang="en-US" sz="1200" dirty="0">
                  <a:latin typeface="Gowun Dodum" pitchFamily="2" charset="-127"/>
                  <a:ea typeface="Gowun Dodum" pitchFamily="2" charset="-127"/>
                </a:rPr>
                <a:t>이름</a:t>
              </a:r>
              <a:endParaRPr lang="en-US" altLang="ko-KR" sz="1200" dirty="0">
                <a:latin typeface="Gowun Dodum" pitchFamily="2" charset="-127"/>
                <a:ea typeface="Gowun Dodum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9726FE-9ADF-44AE-AD9A-DC23F82D8967}"/>
              </a:ext>
            </a:extLst>
          </p:cNvPr>
          <p:cNvSpPr/>
          <p:nvPr/>
        </p:nvSpPr>
        <p:spPr>
          <a:xfrm>
            <a:off x="698626" y="1973647"/>
            <a:ext cx="872834" cy="2343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A5DA4BB-E30A-4F3B-AD6A-C575925933FE}"/>
              </a:ext>
            </a:extLst>
          </p:cNvPr>
          <p:cNvSpPr/>
          <p:nvPr/>
        </p:nvSpPr>
        <p:spPr>
          <a:xfrm rot="2820113">
            <a:off x="1482178" y="2404931"/>
            <a:ext cx="219856" cy="1475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C55BA2-5FE4-4F7E-BFA3-38FE86F234A1}"/>
              </a:ext>
            </a:extLst>
          </p:cNvPr>
          <p:cNvSpPr txBox="1"/>
          <p:nvPr/>
        </p:nvSpPr>
        <p:spPr>
          <a:xfrm>
            <a:off x="1827262" y="2345342"/>
            <a:ext cx="1901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200" dirty="0">
                <a:latin typeface="Gowun Dodum" pitchFamily="2" charset="-127"/>
                <a:ea typeface="Gowun Dodum" pitchFamily="2" charset="-127"/>
              </a:rPr>
              <a:t>Application </a:t>
            </a:r>
            <a:r>
              <a:rPr lang="ko-KR" altLang="en-US" sz="1200" dirty="0">
                <a:latin typeface="Gowun Dodum" pitchFamily="2" charset="-127"/>
                <a:ea typeface="Gowun Dodum" pitchFamily="2" charset="-127"/>
              </a:rPr>
              <a:t>등록하기</a:t>
            </a:r>
            <a:endParaRPr lang="en-US" altLang="ko-KR" sz="1200" dirty="0"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2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D6C68D-5FD7-4C93-8420-28ECA339A12E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대한민국 행정구역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SHP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준비  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6597A0-C0A8-4B96-9C9E-A39C3AA4A3D4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A0E5E-3B52-494E-9373-D16FBC572D6E}"/>
              </a:ext>
            </a:extLst>
          </p:cNvPr>
          <p:cNvSpPr txBox="1"/>
          <p:nvPr/>
        </p:nvSpPr>
        <p:spPr>
          <a:xfrm>
            <a:off x="223269" y="942204"/>
            <a:ext cx="336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owun Dodum" pitchFamily="2" charset="-127"/>
                <a:ea typeface="Gowun Dodum" pitchFamily="2" charset="-127"/>
                <a:hlinkClick r:id="rId2"/>
              </a:rPr>
              <a:t>http://www.gisdeveloper.co.kr/?p=2332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1519B-B5F2-4673-BC60-E05897009FA5}"/>
              </a:ext>
            </a:extLst>
          </p:cNvPr>
          <p:cNvGrpSpPr/>
          <p:nvPr/>
        </p:nvGrpSpPr>
        <p:grpSpPr>
          <a:xfrm>
            <a:off x="270505" y="1284070"/>
            <a:ext cx="4818279" cy="5353555"/>
            <a:chOff x="270506" y="1284071"/>
            <a:chExt cx="5825494" cy="46729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8A6339-8080-4CDD-81E9-244B0208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506" y="1284071"/>
              <a:ext cx="5825494" cy="467294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22EE75-DDC0-4FCA-B6C5-21012EEE42C3}"/>
                </a:ext>
              </a:extLst>
            </p:cNvPr>
            <p:cNvSpPr/>
            <p:nvPr/>
          </p:nvSpPr>
          <p:spPr>
            <a:xfrm>
              <a:off x="3750282" y="3289465"/>
              <a:ext cx="1118605" cy="1335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854958E-4D68-46AA-A836-E82CCF9E465F}"/>
                </a:ext>
              </a:extLst>
            </p:cNvPr>
            <p:cNvSpPr/>
            <p:nvPr/>
          </p:nvSpPr>
          <p:spPr>
            <a:xfrm>
              <a:off x="3750282" y="4736276"/>
              <a:ext cx="1118605" cy="1335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790A11-313B-43CB-89F9-1AF0244E9E37}"/>
              </a:ext>
            </a:extLst>
          </p:cNvPr>
          <p:cNvSpPr txBox="1"/>
          <p:nvPr/>
        </p:nvSpPr>
        <p:spPr>
          <a:xfrm>
            <a:off x="6972576" y="1451603"/>
            <a:ext cx="3866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벡터 레이어 추가</a:t>
            </a: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(CTRL + SHIFT + V)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80FE78D-95F3-4BC2-AC86-C5521AF0A1C8}"/>
              </a:ext>
            </a:extLst>
          </p:cNvPr>
          <p:cNvSpPr/>
          <p:nvPr/>
        </p:nvSpPr>
        <p:spPr>
          <a:xfrm rot="5400000">
            <a:off x="8778614" y="1812362"/>
            <a:ext cx="254000" cy="176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A380B-8D13-4ABA-B609-6A8A241ED062}"/>
              </a:ext>
            </a:extLst>
          </p:cNvPr>
          <p:cNvSpPr txBox="1"/>
          <p:nvPr/>
        </p:nvSpPr>
        <p:spPr>
          <a:xfrm>
            <a:off x="7358471" y="2048333"/>
            <a:ext cx="3303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Gowun Dodum" pitchFamily="2" charset="-127"/>
                <a:ea typeface="Gowun Dodum" pitchFamily="2" charset="-127"/>
              </a:rPr>
              <a:t>.shp </a:t>
            </a:r>
            <a:r>
              <a:rPr lang="ko-KR" altLang="en-US" dirty="0">
                <a:latin typeface="Gowun Dodum" pitchFamily="2" charset="-127"/>
                <a:ea typeface="Gowun Dodum" pitchFamily="2" charset="-127"/>
              </a:rPr>
              <a:t>파일 데이터셋 열어서 추가</a:t>
            </a:r>
            <a:endParaRPr lang="en-US" altLang="ko-KR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66C171-710C-4CB0-8EEA-723B1A34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25" y="2369966"/>
            <a:ext cx="5972175" cy="90487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0F792B8-00A9-4A5E-B406-6A5D1AF7C7C8}"/>
              </a:ext>
            </a:extLst>
          </p:cNvPr>
          <p:cNvSpPr/>
          <p:nvPr/>
        </p:nvSpPr>
        <p:spPr>
          <a:xfrm rot="19591340">
            <a:off x="4129432" y="3688118"/>
            <a:ext cx="1673342" cy="861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00E801-4B97-4629-AD1C-749005243DAB}"/>
              </a:ext>
            </a:extLst>
          </p:cNvPr>
          <p:cNvSpPr/>
          <p:nvPr/>
        </p:nvSpPr>
        <p:spPr>
          <a:xfrm>
            <a:off x="6050099" y="2755604"/>
            <a:ext cx="1189600" cy="22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86913F-167D-4B86-B832-E9AD5F567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930" y="3413118"/>
            <a:ext cx="3011753" cy="3156152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652A896-6455-4B6C-AD27-814EF30D6722}"/>
              </a:ext>
            </a:extLst>
          </p:cNvPr>
          <p:cNvSpPr/>
          <p:nvPr/>
        </p:nvSpPr>
        <p:spPr>
          <a:xfrm rot="3212110">
            <a:off x="6860234" y="3180147"/>
            <a:ext cx="254000" cy="176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FA0D9-4C4E-438A-B21E-17931D2CFEBC}"/>
              </a:ext>
            </a:extLst>
          </p:cNvPr>
          <p:cNvSpPr txBox="1"/>
          <p:nvPr/>
        </p:nvSpPr>
        <p:spPr>
          <a:xfrm>
            <a:off x="6945289" y="836058"/>
            <a:ext cx="392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owun Dodum" pitchFamily="2" charset="-127"/>
                <a:ea typeface="Gowun Dodum" pitchFamily="2" charset="-127"/>
                <a:hlinkClick r:id="rId6"/>
              </a:rPr>
              <a:t>https://qgis.org/ko/site/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 에서 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QGIS 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설치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7C1281-F8F5-4930-BF9F-6E78D107923A}"/>
              </a:ext>
            </a:extLst>
          </p:cNvPr>
          <p:cNvSpPr txBox="1"/>
          <p:nvPr/>
        </p:nvSpPr>
        <p:spPr>
          <a:xfrm>
            <a:off x="7379806" y="5927699"/>
            <a:ext cx="113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시도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.shp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42CEB5-A7F8-4F70-A3EB-4754194A9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572" y="3403833"/>
            <a:ext cx="2943418" cy="32158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A41FFF-72D7-4881-9962-0AB92A6C5AD6}"/>
              </a:ext>
            </a:extLst>
          </p:cNvPr>
          <p:cNvSpPr txBox="1"/>
          <p:nvPr/>
        </p:nvSpPr>
        <p:spPr>
          <a:xfrm>
            <a:off x="10584720" y="5927698"/>
            <a:ext cx="113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시군구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.shp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EAAFE-7BDF-4866-AA6F-29E8FECC250D}"/>
              </a:ext>
            </a:extLst>
          </p:cNvPr>
          <p:cNvSpPr/>
          <p:nvPr/>
        </p:nvSpPr>
        <p:spPr>
          <a:xfrm>
            <a:off x="5936901" y="3421820"/>
            <a:ext cx="5972175" cy="32158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233835-8195-4D9E-9E83-AC81C1F7347D}"/>
              </a:ext>
            </a:extLst>
          </p:cNvPr>
          <p:cNvGrpSpPr/>
          <p:nvPr/>
        </p:nvGrpSpPr>
        <p:grpSpPr>
          <a:xfrm>
            <a:off x="6677946" y="591119"/>
            <a:ext cx="4543459" cy="338554"/>
            <a:chOff x="6594056" y="591119"/>
            <a:chExt cx="4543459" cy="338554"/>
          </a:xfrm>
        </p:grpSpPr>
        <p:pic>
          <p:nvPicPr>
            <p:cNvPr id="38" name="Picture 2" descr="upload.wikimedia.org/wikipedia/commons/thumb/c/...">
              <a:extLst>
                <a:ext uri="{FF2B5EF4-FFF2-40B4-BE49-F238E27FC236}">
                  <a16:creationId xmlns:a16="http://schemas.microsoft.com/office/drawing/2014/main" id="{1C54927E-6E5A-4618-BA8A-7CABD6609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056" y="611176"/>
              <a:ext cx="911715" cy="26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571CC6-CE9C-4370-A27D-BDA51CC942B0}"/>
                </a:ext>
              </a:extLst>
            </p:cNvPr>
            <p:cNvSpPr txBox="1"/>
            <p:nvPr/>
          </p:nvSpPr>
          <p:spPr>
            <a:xfrm>
              <a:off x="7890020" y="591119"/>
              <a:ext cx="32474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0" i="0" dirty="0">
                  <a:effectLst/>
                  <a:latin typeface="Gowun Dodum" pitchFamily="2" charset="-127"/>
                  <a:ea typeface="Gowun Dodum" pitchFamily="2" charset="-127"/>
                </a:rPr>
                <a:t>무료 오픈 소스 지리정보 프로그램</a:t>
              </a:r>
              <a:endParaRPr lang="ko-KR" altLang="en-US" sz="1600" dirty="0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72896E4-7A02-4355-998A-3A4DD693FEE2}"/>
                </a:ext>
              </a:extLst>
            </p:cNvPr>
            <p:cNvSpPr/>
            <p:nvPr/>
          </p:nvSpPr>
          <p:spPr>
            <a:xfrm>
              <a:off x="7633854" y="654859"/>
              <a:ext cx="256166" cy="20394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owun Dodum" pitchFamily="2" charset="-127"/>
                <a:ea typeface="Gowun Dodum" pitchFamily="2" charset="-127"/>
              </a:endParaRPr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12C9E02-2809-4BB8-9253-EA818A26AC1C}"/>
              </a:ext>
            </a:extLst>
          </p:cNvPr>
          <p:cNvSpPr/>
          <p:nvPr/>
        </p:nvSpPr>
        <p:spPr>
          <a:xfrm rot="5400000">
            <a:off x="8778610" y="1228559"/>
            <a:ext cx="254000" cy="176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462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A2B72995-2BBF-4059-8262-DC3FF12D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15" y="510107"/>
            <a:ext cx="3834288" cy="1991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1414B-E0B5-49F1-A90C-1171865D3285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.shp =&gt; .geojson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변환  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AD05BE-286C-4B1B-BFC5-9F3DC5FEB9D8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90E40-69C4-425D-8008-72A029BEC914}"/>
              </a:ext>
            </a:extLst>
          </p:cNvPr>
          <p:cNvSpPr txBox="1"/>
          <p:nvPr/>
        </p:nvSpPr>
        <p:spPr>
          <a:xfrm>
            <a:off x="124415" y="761023"/>
            <a:ext cx="3340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시도 기준으로 벡터 레이어 나누기</a:t>
            </a:r>
            <a:endParaRPr lang="en-US" altLang="ko-KR" sz="16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04BB06-1031-444A-8936-A11A14BC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92" y="1222909"/>
            <a:ext cx="3757938" cy="3824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3A59FF-90F9-4D94-AA26-636956E8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740" y="851864"/>
            <a:ext cx="1987641" cy="17391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521E19-206A-40A6-99C0-043C49BA9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8" y="1230115"/>
            <a:ext cx="1814343" cy="37948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9276A3-52F3-4A3D-9158-1546A6446B8A}"/>
              </a:ext>
            </a:extLst>
          </p:cNvPr>
          <p:cNvSpPr/>
          <p:nvPr/>
        </p:nvSpPr>
        <p:spPr>
          <a:xfrm>
            <a:off x="2174385" y="3711948"/>
            <a:ext cx="1083705" cy="22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F9054-8F28-4C33-88A4-BC79774D2091}"/>
              </a:ext>
            </a:extLst>
          </p:cNvPr>
          <p:cNvSpPr txBox="1"/>
          <p:nvPr/>
        </p:nvSpPr>
        <p:spPr>
          <a:xfrm>
            <a:off x="1940500" y="4081854"/>
            <a:ext cx="3344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“CTPRVN_CD” LIKE ‘11%’</a:t>
            </a: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법정동 코드가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11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로 시작하는 데이터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(=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서울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)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021668C-0E7B-4FAD-9574-4086F83BAFD1}"/>
              </a:ext>
            </a:extLst>
          </p:cNvPr>
          <p:cNvSpPr/>
          <p:nvPr/>
        </p:nvSpPr>
        <p:spPr>
          <a:xfrm rot="5400000">
            <a:off x="2651840" y="3920087"/>
            <a:ext cx="128792" cy="194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483A12-D8C1-4826-91E5-371EAF61D434}"/>
              </a:ext>
            </a:extLst>
          </p:cNvPr>
          <p:cNvSpPr/>
          <p:nvPr/>
        </p:nvSpPr>
        <p:spPr>
          <a:xfrm>
            <a:off x="1564440" y="1728978"/>
            <a:ext cx="347732" cy="222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E9AC6-EF3D-4984-8AA4-0DC3C99002A9}"/>
              </a:ext>
            </a:extLst>
          </p:cNvPr>
          <p:cNvSpPr txBox="1"/>
          <p:nvPr/>
        </p:nvSpPr>
        <p:spPr>
          <a:xfrm>
            <a:off x="159597" y="1940880"/>
            <a:ext cx="1918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레이어에 필터 적용하기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95FE3DF-0726-4741-A40A-3AAA08171F6B}"/>
              </a:ext>
            </a:extLst>
          </p:cNvPr>
          <p:cNvSpPr/>
          <p:nvPr/>
        </p:nvSpPr>
        <p:spPr>
          <a:xfrm>
            <a:off x="1982789" y="1756723"/>
            <a:ext cx="128792" cy="194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4796B8-9646-4739-8EEB-B06AECD3F0F9}"/>
              </a:ext>
            </a:extLst>
          </p:cNvPr>
          <p:cNvSpPr txBox="1"/>
          <p:nvPr/>
        </p:nvSpPr>
        <p:spPr>
          <a:xfrm>
            <a:off x="6153281" y="2283273"/>
            <a:ext cx="1987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서울 레이어만 남은 모습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9BAEEC-9484-4630-B495-889A4BD0EF5A}"/>
              </a:ext>
            </a:extLst>
          </p:cNvPr>
          <p:cNvSpPr/>
          <p:nvPr/>
        </p:nvSpPr>
        <p:spPr>
          <a:xfrm>
            <a:off x="5922948" y="1721457"/>
            <a:ext cx="128792" cy="194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568BB5B-1F9D-407F-9F2C-07BABDBA6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740" y="4356890"/>
            <a:ext cx="5104596" cy="24593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A4C15C3-2EE2-413C-A101-3C5AA7F32794}"/>
              </a:ext>
            </a:extLst>
          </p:cNvPr>
          <p:cNvSpPr txBox="1"/>
          <p:nvPr/>
        </p:nvSpPr>
        <p:spPr>
          <a:xfrm>
            <a:off x="5987344" y="4069079"/>
            <a:ext cx="390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7"/>
              </a:rPr>
              <a:t>https://www.code.go.kr/stdcode/regCodeL.do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6A1E73-2A5E-4B64-ADF2-3C37E45EC40E}"/>
              </a:ext>
            </a:extLst>
          </p:cNvPr>
          <p:cNvSpPr txBox="1"/>
          <p:nvPr/>
        </p:nvSpPr>
        <p:spPr>
          <a:xfrm>
            <a:off x="6051740" y="3825251"/>
            <a:ext cx="2175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법정동 코드 조회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하기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DB4760-3A60-4ACC-AF49-34867C81EB47}"/>
              </a:ext>
            </a:extLst>
          </p:cNvPr>
          <p:cNvSpPr/>
          <p:nvPr/>
        </p:nvSpPr>
        <p:spPr>
          <a:xfrm>
            <a:off x="1993455" y="4345489"/>
            <a:ext cx="917083" cy="2008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3A97F8A-E4B8-4C00-9612-9BC6CD77FDD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3667169" y="3331178"/>
            <a:ext cx="1035674" cy="3466018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D5E8CA74-C07A-4C41-AC32-9B67F78F69A2}"/>
              </a:ext>
            </a:extLst>
          </p:cNvPr>
          <p:cNvSpPr/>
          <p:nvPr/>
        </p:nvSpPr>
        <p:spPr>
          <a:xfrm>
            <a:off x="8103777" y="1717455"/>
            <a:ext cx="128792" cy="194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3D7C35-6892-4123-B7D3-2E74F1FE139D}"/>
              </a:ext>
            </a:extLst>
          </p:cNvPr>
          <p:cNvSpPr txBox="1"/>
          <p:nvPr/>
        </p:nvSpPr>
        <p:spPr>
          <a:xfrm>
            <a:off x="8275398" y="196286"/>
            <a:ext cx="3741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레이어 우클릭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-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내보내기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-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다른 이름으로 저장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1B42F4C-7921-4208-8D42-E370E733C979}"/>
              </a:ext>
            </a:extLst>
          </p:cNvPr>
          <p:cNvSpPr/>
          <p:nvPr/>
        </p:nvSpPr>
        <p:spPr>
          <a:xfrm>
            <a:off x="8297941" y="1374661"/>
            <a:ext cx="1787767" cy="208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AFCC37-26D6-4BF7-A11C-6F454FE7D240}"/>
              </a:ext>
            </a:extLst>
          </p:cNvPr>
          <p:cNvSpPr txBox="1"/>
          <p:nvPr/>
        </p:nvSpPr>
        <p:spPr>
          <a:xfrm>
            <a:off x="8638827" y="1604421"/>
            <a:ext cx="2853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사용하고자 하는 좌표계로 꼭 변경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892982-460D-45D4-9682-5790D8CFE9F6}"/>
              </a:ext>
            </a:extLst>
          </p:cNvPr>
          <p:cNvSpPr txBox="1"/>
          <p:nvPr/>
        </p:nvSpPr>
        <p:spPr>
          <a:xfrm>
            <a:off x="8275397" y="2573720"/>
            <a:ext cx="4548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좌표계를 변경한 후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geojson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파일을 열었을 때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,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좌표에 비정상적인 값이 들어가 있는 경우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단순화 먼저 한 후 좌표계를 변경해보기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!!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299762-C601-4C29-8A9A-CE404F6BD9C9}"/>
              </a:ext>
            </a:extLst>
          </p:cNvPr>
          <p:cNvSpPr txBox="1"/>
          <p:nvPr/>
        </p:nvSpPr>
        <p:spPr>
          <a:xfrm>
            <a:off x="8275397" y="3280031"/>
            <a:ext cx="454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8"/>
              </a:rPr>
              <a:t>http://geojson.io/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 에서 좌표 코드를 복붙해서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올바른지 좌표인지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8897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191DFEF-FCDC-4BA6-9204-9E41CBF1E84E}"/>
              </a:ext>
            </a:extLst>
          </p:cNvPr>
          <p:cNvSpPr txBox="1">
            <a:spLocks/>
          </p:cNvSpPr>
          <p:nvPr/>
        </p:nvSpPr>
        <p:spPr>
          <a:xfrm>
            <a:off x="1581614" y="819149"/>
            <a:ext cx="2790361" cy="390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9A094D-F0CB-441E-9982-048AB5FC042A}"/>
              </a:ext>
            </a:extLst>
          </p:cNvPr>
          <p:cNvSpPr txBox="1">
            <a:spLocks/>
          </p:cNvSpPr>
          <p:nvPr/>
        </p:nvSpPr>
        <p:spPr>
          <a:xfrm>
            <a:off x="543388" y="726870"/>
            <a:ext cx="8849993" cy="5944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송지현 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–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로그인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회원가입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관리자 회원목록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로그아웃 </a:t>
            </a:r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김성윤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 - 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 CS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게시판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공지작성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상세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Q&amp;A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상세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답변</a:t>
            </a:r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김진성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 김준호 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-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 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header, footer, main,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다이어리 미리보기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다이어리 상세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다이어리 글작성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b="0" i="0" dirty="0">
              <a:effectLst/>
              <a:latin typeface="Gowun Dodum" pitchFamily="2" charset="-127"/>
              <a:ea typeface="Gowun Dodum" pitchFamily="2" charset="-127"/>
            </a:endParaRPr>
          </a:p>
          <a:p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		DB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테이블 작성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에러 페이지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MY,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회원탈퇴</a:t>
            </a:r>
            <a:r>
              <a:rPr lang="en-US" altLang="ko-KR" sz="1800" b="0" i="0" dirty="0"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b="0" i="0" dirty="0">
                <a:effectLst/>
                <a:latin typeface="Gowun Dodum" pitchFamily="2" charset="-127"/>
                <a:ea typeface="Gowun Dodum" pitchFamily="2" charset="-127"/>
              </a:rPr>
              <a:t>이미지작업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신윤수 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-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지도</a:t>
            </a:r>
            <a:r>
              <a:rPr lang="en-US" altLang="ko-KR" sz="1800" dirty="0"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800" dirty="0">
                <a:latin typeface="Gowun Dodum" pitchFamily="2" charset="-127"/>
                <a:ea typeface="Gowun Dodum" pitchFamily="2" charset="-127"/>
              </a:rPr>
              <a:t>캘린더</a:t>
            </a:r>
            <a:endParaRPr lang="en-US" altLang="ko-KR" sz="18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D046F-36DC-4482-8B01-46AF2C90426F}"/>
              </a:ext>
            </a:extLst>
          </p:cNvPr>
          <p:cNvSpPr txBox="1"/>
          <p:nvPr/>
        </p:nvSpPr>
        <p:spPr>
          <a:xfrm>
            <a:off x="124415" y="137999"/>
            <a:ext cx="307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팀원 별 역할 분담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B741C0-B17F-4FA7-8C6F-06698F093F1C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731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5F553DF-51EC-431B-811E-52C0341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23" y="1474297"/>
            <a:ext cx="4720963" cy="456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6A07E7-59C4-41E4-9680-62FD1D66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4" y="1474297"/>
            <a:ext cx="4720963" cy="4299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FC1E2-2B42-4164-B68D-67F011607A48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geojson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단순화  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38151-1A62-47D6-9C3A-14F02C944EC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D504F-3553-4047-A187-957BD2A20235}"/>
              </a:ext>
            </a:extLst>
          </p:cNvPr>
          <p:cNvSpPr txBox="1"/>
          <p:nvPr/>
        </p:nvSpPr>
        <p:spPr>
          <a:xfrm>
            <a:off x="124414" y="796651"/>
            <a:ext cx="6059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크기가 너무 크기 때문에 단순화 시켜 크기를 줄일 필요가 있다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5D36B-845E-485E-A625-F7A4A46FE564}"/>
              </a:ext>
            </a:extLst>
          </p:cNvPr>
          <p:cNvSpPr txBox="1"/>
          <p:nvPr/>
        </p:nvSpPr>
        <p:spPr>
          <a:xfrm>
            <a:off x="124414" y="1084188"/>
            <a:ext cx="2571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Gowun Dodum" pitchFamily="2" charset="-127"/>
                <a:ea typeface="Gowun Dodum" pitchFamily="2" charset="-127"/>
                <a:hlinkClick r:id="rId4"/>
              </a:rPr>
              <a:t>https://mapshaper.org/</a:t>
            </a:r>
            <a:endParaRPr lang="en-US" altLang="ko-KR" sz="16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51907-C1F8-4D1B-91E9-EE6A26E03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034" y="1483906"/>
            <a:ext cx="571500" cy="304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4E63B0-16DB-44BC-8622-A2229BA3AC41}"/>
              </a:ext>
            </a:extLst>
          </p:cNvPr>
          <p:cNvSpPr/>
          <p:nvPr/>
        </p:nvSpPr>
        <p:spPr>
          <a:xfrm>
            <a:off x="3906034" y="1520419"/>
            <a:ext cx="571500" cy="221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213166-352C-4A82-BBD1-E708C4770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024" y="2179211"/>
            <a:ext cx="2266950" cy="1971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A2CCB2-3526-41A8-8151-0ADEE648E392}"/>
              </a:ext>
            </a:extLst>
          </p:cNvPr>
          <p:cNvSpPr/>
          <p:nvPr/>
        </p:nvSpPr>
        <p:spPr>
          <a:xfrm>
            <a:off x="4728426" y="3724263"/>
            <a:ext cx="571500" cy="221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225FA49-DC08-41E1-B481-F06F8A851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95" y="5798107"/>
            <a:ext cx="4267200" cy="2286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001BE-8168-4FEB-8086-9E2DDBEF24BC}"/>
              </a:ext>
            </a:extLst>
          </p:cNvPr>
          <p:cNvSpPr/>
          <p:nvPr/>
        </p:nvSpPr>
        <p:spPr>
          <a:xfrm>
            <a:off x="7482624" y="1409843"/>
            <a:ext cx="2010168" cy="2209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6802357-8FD2-417F-AEE9-77E3F13F2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847" y="1788706"/>
            <a:ext cx="4686300" cy="295275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3A87B50-CB89-4B2A-A95D-04B5A833A17E}"/>
              </a:ext>
            </a:extLst>
          </p:cNvPr>
          <p:cNvSpPr/>
          <p:nvPr/>
        </p:nvSpPr>
        <p:spPr>
          <a:xfrm rot="5400000">
            <a:off x="8423312" y="1644200"/>
            <a:ext cx="128792" cy="194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0686D2-9E18-49CD-8BF3-6B77F63536E5}"/>
              </a:ext>
            </a:extLst>
          </p:cNvPr>
          <p:cNvSpPr txBox="1"/>
          <p:nvPr/>
        </p:nvSpPr>
        <p:spPr>
          <a:xfrm>
            <a:off x="10026485" y="2083981"/>
            <a:ext cx="991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3%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로 설정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735D78-2A67-410F-9040-2313DCF404B0}"/>
              </a:ext>
            </a:extLst>
          </p:cNvPr>
          <p:cNvSpPr txBox="1"/>
          <p:nvPr/>
        </p:nvSpPr>
        <p:spPr>
          <a:xfrm>
            <a:off x="9527846" y="4466243"/>
            <a:ext cx="991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3%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상태의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geojson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0C2B65-D46B-4035-9369-970F0EAAF7B0}"/>
              </a:ext>
            </a:extLst>
          </p:cNvPr>
          <p:cNvSpPr/>
          <p:nvPr/>
        </p:nvSpPr>
        <p:spPr>
          <a:xfrm>
            <a:off x="10705410" y="1466662"/>
            <a:ext cx="306176" cy="151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3AB0B1-5594-48E9-BD69-F16C80912F29}"/>
              </a:ext>
            </a:extLst>
          </p:cNvPr>
          <p:cNvSpPr txBox="1"/>
          <p:nvPr/>
        </p:nvSpPr>
        <p:spPr>
          <a:xfrm>
            <a:off x="11011586" y="1265486"/>
            <a:ext cx="991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Export - GeoJson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B936C36-C222-4CF0-B351-20A59E611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974" y="5790462"/>
            <a:ext cx="3714749" cy="2362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27F2FD-508A-477C-A8D7-1C87744720CC}"/>
              </a:ext>
            </a:extLst>
          </p:cNvPr>
          <p:cNvSpPr/>
          <p:nvPr/>
        </p:nvSpPr>
        <p:spPr>
          <a:xfrm>
            <a:off x="2573518" y="5747911"/>
            <a:ext cx="2044977" cy="3047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CC65EB-45B3-49B5-A58D-29BA23F6ED70}"/>
              </a:ext>
            </a:extLst>
          </p:cNvPr>
          <p:cNvSpPr/>
          <p:nvPr/>
        </p:nvSpPr>
        <p:spPr>
          <a:xfrm>
            <a:off x="8776355" y="5735653"/>
            <a:ext cx="1825558" cy="3047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8DF932C-CE80-4444-A8ED-BC1FEBADF04F}"/>
              </a:ext>
            </a:extLst>
          </p:cNvPr>
          <p:cNvSpPr/>
          <p:nvPr/>
        </p:nvSpPr>
        <p:spPr>
          <a:xfrm>
            <a:off x="5399923" y="5798107"/>
            <a:ext cx="336155" cy="2517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899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5E25DB-2189-4592-9FA1-BF0419C24986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Json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네이버 맵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API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폼으로 수정하기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41BD5D-00AD-4825-9135-4BFAF8F0974B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B73CD-E032-44E8-B9FA-C050B2C9FC68}"/>
              </a:ext>
            </a:extLst>
          </p:cNvPr>
          <p:cNvSpPr txBox="1"/>
          <p:nvPr/>
        </p:nvSpPr>
        <p:spPr>
          <a:xfrm>
            <a:off x="124415" y="732057"/>
            <a:ext cx="2915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&lt;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단순화까지 완료한 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json 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형식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119EF2-5337-46D9-8BF3-1BE85684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5" y="3118710"/>
            <a:ext cx="11112336" cy="2873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60CA20-B055-498B-8CB9-F5267CD8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5" y="1082535"/>
            <a:ext cx="11112336" cy="149443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DED0F0B-B156-4227-A438-850D49EE52ED}"/>
              </a:ext>
            </a:extLst>
          </p:cNvPr>
          <p:cNvSpPr/>
          <p:nvPr/>
        </p:nvSpPr>
        <p:spPr>
          <a:xfrm rot="5400000">
            <a:off x="5512505" y="2673412"/>
            <a:ext cx="336155" cy="3488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6763F-C87B-435A-B169-FF8E18AD1F6D}"/>
              </a:ext>
            </a:extLst>
          </p:cNvPr>
          <p:cNvSpPr txBox="1"/>
          <p:nvPr/>
        </p:nvSpPr>
        <p:spPr>
          <a:xfrm>
            <a:off x="124415" y="2775378"/>
            <a:ext cx="36557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&lt;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네이버 맵 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API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에서 사용하는 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json </a:t>
            </a:r>
            <a:r>
              <a:rPr lang="ko-KR" altLang="en-US" sz="1600" dirty="0">
                <a:latin typeface="Gowun Dodum" pitchFamily="2" charset="-127"/>
                <a:ea typeface="Gowun Dodum" pitchFamily="2" charset="-127"/>
              </a:rPr>
              <a:t>형식</a:t>
            </a:r>
            <a:r>
              <a:rPr lang="en-US" altLang="ko-KR" sz="1600" dirty="0">
                <a:latin typeface="Gowun Dodum" pitchFamily="2" charset="-127"/>
                <a:ea typeface="Gowun Dodum" pitchFamily="2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787415-AA4C-49CD-A117-A954D358D6D8}"/>
              </a:ext>
            </a:extLst>
          </p:cNvPr>
          <p:cNvSpPr txBox="1"/>
          <p:nvPr/>
        </p:nvSpPr>
        <p:spPr>
          <a:xfrm>
            <a:off x="124415" y="6258336"/>
            <a:ext cx="10820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좌표 값이 비어 있는 것처럼 보이는 경우가 있음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=&gt;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메모장 등에 비어 있는 부분을 복붙할 경우 값이 정상적으로 보임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(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이클립스에서 한 줄에 보여줄 수 있는 허용량을 넘을 경우 안보이는 것으로 추정됨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56B2C-F682-4C2C-84CB-42C88A93E407}"/>
              </a:ext>
            </a:extLst>
          </p:cNvPr>
          <p:cNvSpPr txBox="1"/>
          <p:nvPr/>
        </p:nvSpPr>
        <p:spPr>
          <a:xfrm>
            <a:off x="2331857" y="4256958"/>
            <a:ext cx="22684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crs : 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좌표계</a:t>
            </a: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,</a:t>
            </a:r>
          </a:p>
          <a:p>
            <a:pPr>
              <a:defRPr lang="ko-KR" altLang="en-US"/>
            </a:pP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admcode : 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법정동코드</a:t>
            </a:r>
            <a:endParaRPr lang="en-US" altLang="ko-KR" sz="1600" dirty="0">
              <a:solidFill>
                <a:srgbClr val="FFFF00"/>
              </a:solidFill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area0 ~ area4 : 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지명</a:t>
            </a:r>
            <a:endParaRPr lang="en-US" altLang="ko-KR" sz="1600" dirty="0">
              <a:solidFill>
                <a:srgbClr val="FFFF00"/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ABE6C-D767-430F-BB55-99C5122B0BA9}"/>
              </a:ext>
            </a:extLst>
          </p:cNvPr>
          <p:cNvSpPr txBox="1"/>
          <p:nvPr/>
        </p:nvSpPr>
        <p:spPr>
          <a:xfrm>
            <a:off x="8451425" y="4380068"/>
            <a:ext cx="2625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시도 </a:t>
            </a: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18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개 </a:t>
            </a: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시군구 </a:t>
            </a: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250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개</a:t>
            </a:r>
            <a:endParaRPr lang="en-US" altLang="ko-KR" sz="1600" dirty="0">
              <a:solidFill>
                <a:srgbClr val="FFFF00"/>
              </a:solidFill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Json</a:t>
            </a:r>
            <a:r>
              <a:rPr lang="ko-KR" altLang="en-US" sz="1600" dirty="0">
                <a:solidFill>
                  <a:srgbClr val="FFFF00"/>
                </a:solidFill>
                <a:latin typeface="Gowun Dodum" pitchFamily="2" charset="-127"/>
                <a:ea typeface="Gowun Dodum" pitchFamily="2" charset="-127"/>
              </a:rPr>
              <a:t> 파일로 만들기</a:t>
            </a:r>
            <a:endParaRPr lang="en-US" altLang="ko-KR" sz="1600" dirty="0">
              <a:solidFill>
                <a:srgbClr val="FFFF00"/>
              </a:solidFill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60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5E25DB-2189-4592-9FA1-BF0419C24986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Naver Maps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활용하기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24740A-88C5-4261-9659-AF1CB7AAB53B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86A08-F384-4DD3-A434-968DEBAC3B64}"/>
              </a:ext>
            </a:extLst>
          </p:cNvPr>
          <p:cNvSpPr txBox="1"/>
          <p:nvPr/>
        </p:nvSpPr>
        <p:spPr>
          <a:xfrm>
            <a:off x="494684" y="3127372"/>
            <a:ext cx="7733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Naver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Maps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 예제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2"/>
              </a:rPr>
              <a:t>https://navermaps.github.io/maps.js/docs/tutorial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  <a:hlinkClick r:id="rId2"/>
              </a:rPr>
              <a:t>-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  <a:hlinkClick r:id="rId2"/>
              </a:rPr>
              <a:t>digest.example.html</a:t>
            </a:r>
            <a:endParaRPr lang="ko-KR" altLang="en-US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4D641-6CFA-4642-9657-A59B317173CA}"/>
              </a:ext>
            </a:extLst>
          </p:cNvPr>
          <p:cNvSpPr txBox="1"/>
          <p:nvPr/>
        </p:nvSpPr>
        <p:spPr>
          <a:xfrm>
            <a:off x="538566" y="3791150"/>
            <a:ext cx="94954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지도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–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지도 기본 예제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지도 옵션 조정하기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컨트롤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–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지도 컨트롤 추가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제거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지도 컨트롤 위치 설정하기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데이터 레이어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-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행정구역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GeoJSON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데이터 레이어 표시하기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오버레이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–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마커 표시하기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이미지 아이콘 사용하기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 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보이는 지도 영역의 마커만 표시하기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</a:p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	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다수의 마커에 이벤트 핸들러 사용하기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정보 창 표시하기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정보 창 옵션 사용하기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/ </a:t>
            </a:r>
          </a:p>
          <a:p>
            <a:pPr>
              <a:defRPr lang="ko-KR" altLang="en-US"/>
            </a:pPr>
            <a:r>
              <a:rPr lang="en-US" altLang="ko-KR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	</a:t>
            </a:r>
            <a:r>
              <a:rPr lang="ko-KR" altLang="en-US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폴리곤</a:t>
            </a:r>
            <a:r>
              <a:rPr lang="en-US" altLang="ko-KR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폴리라인 그리기 </a:t>
            </a:r>
            <a:r>
              <a:rPr lang="en-US" altLang="ko-KR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/ </a:t>
            </a:r>
            <a:r>
              <a:rPr lang="ko-KR" altLang="en-US" sz="1400" i="0" dirty="0">
                <a:solidFill>
                  <a:srgbClr val="26304D"/>
                </a:solidFill>
                <a:effectLst/>
                <a:latin typeface="Gowun Dodum" pitchFamily="2" charset="-127"/>
                <a:ea typeface="Gowun Dodum" pitchFamily="2" charset="-127"/>
              </a:rPr>
              <a:t>폴리라인에 화살표 표시하기</a:t>
            </a:r>
            <a:endParaRPr lang="en-US" altLang="ko-KR" sz="1400" i="0" dirty="0">
              <a:solidFill>
                <a:srgbClr val="26304D"/>
              </a:solidFill>
              <a:effectLst/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en-US" altLang="ko-KR" sz="1400" i="0" dirty="0">
              <a:solidFill>
                <a:srgbClr val="26304D"/>
              </a:solidFill>
              <a:effectLst/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좌표</a:t>
            </a:r>
            <a:r>
              <a:rPr lang="en-US" altLang="ko-KR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-</a:t>
            </a:r>
            <a:r>
              <a:rPr lang="ko-KR" altLang="en-US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주소 변환 </a:t>
            </a:r>
            <a:r>
              <a:rPr lang="en-US" altLang="ko-KR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– </a:t>
            </a:r>
            <a:r>
              <a:rPr lang="ko-KR" altLang="en-US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주소와 좌표 검색 </a:t>
            </a:r>
            <a:r>
              <a:rPr lang="en-US" altLang="ko-KR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API </a:t>
            </a:r>
            <a:r>
              <a:rPr lang="ko-KR" altLang="en-US" sz="1400" dirty="0">
                <a:solidFill>
                  <a:srgbClr val="26304D"/>
                </a:solidFill>
                <a:latin typeface="Gowun Dodum" pitchFamily="2" charset="-127"/>
                <a:ea typeface="Gowun Dodum" pitchFamily="2" charset="-127"/>
              </a:rPr>
              <a:t>사용하기</a:t>
            </a:r>
            <a:endParaRPr lang="en-US" altLang="ko-KR" sz="1400" dirty="0">
              <a:solidFill>
                <a:srgbClr val="26304D"/>
              </a:solidFill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en-US" altLang="ko-KR" sz="1400" i="0" dirty="0">
              <a:solidFill>
                <a:srgbClr val="26304D"/>
              </a:solidFill>
              <a:effectLst/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endParaRPr lang="ko-KR" altLang="en-US" sz="1400" i="0" dirty="0">
              <a:solidFill>
                <a:srgbClr val="26304D"/>
              </a:solidFill>
              <a:effectLst/>
              <a:latin typeface="Gowun Dodum" pitchFamily="2" charset="-127"/>
              <a:ea typeface="Gowun Dodum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A85D4F-D512-4079-B470-3730BEF7EE0D}"/>
              </a:ext>
            </a:extLst>
          </p:cNvPr>
          <p:cNvGrpSpPr/>
          <p:nvPr/>
        </p:nvGrpSpPr>
        <p:grpSpPr>
          <a:xfrm>
            <a:off x="494684" y="745988"/>
            <a:ext cx="7549943" cy="2116842"/>
            <a:chOff x="584654" y="4522888"/>
            <a:chExt cx="5286131" cy="140251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1D06465-226F-4E11-A40D-30024C7D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028" y="4522888"/>
              <a:ext cx="3503221" cy="576188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239D650-437A-4D12-8837-755D4C41E0AB}"/>
                </a:ext>
              </a:extLst>
            </p:cNvPr>
            <p:cNvGrpSpPr/>
            <p:nvPr/>
          </p:nvGrpSpPr>
          <p:grpSpPr>
            <a:xfrm>
              <a:off x="594133" y="5293910"/>
              <a:ext cx="5072310" cy="458642"/>
              <a:chOff x="5719899" y="1529159"/>
              <a:chExt cx="5072310" cy="458642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267BDEFA-7AB9-49C5-A5B6-4F91009D7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9899" y="1529159"/>
                <a:ext cx="5072310" cy="458642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9CD6E-8C95-43B2-AA48-A88DC2092BD6}"/>
                  </a:ext>
                </a:extLst>
              </p:cNvPr>
              <p:cNvSpPr/>
              <p:nvPr/>
            </p:nvSpPr>
            <p:spPr>
              <a:xfrm>
                <a:off x="9003203" y="1632776"/>
                <a:ext cx="480950" cy="9770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2DA90DE-4B15-4E95-9C2C-B9DF02DAE5A1}"/>
                  </a:ext>
                </a:extLst>
              </p:cNvPr>
              <p:cNvSpPr/>
              <p:nvPr/>
            </p:nvSpPr>
            <p:spPr>
              <a:xfrm>
                <a:off x="8878511" y="1857851"/>
                <a:ext cx="425534" cy="6624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DFDB73-1946-447A-A0B9-A43162A22B76}"/>
                </a:ext>
              </a:extLst>
            </p:cNvPr>
            <p:cNvSpPr txBox="1"/>
            <p:nvPr/>
          </p:nvSpPr>
          <p:spPr>
            <a:xfrm>
              <a:off x="584654" y="5741878"/>
              <a:ext cx="5286131" cy="183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 dirty="0">
                  <a:latin typeface="Gowun Dodum" pitchFamily="2" charset="-127"/>
                  <a:ea typeface="Gowun Dodum" pitchFamily="2" charset="-127"/>
                </a:rPr>
                <a:t>Naver Maps API</a:t>
              </a:r>
              <a:r>
                <a:rPr lang="ko-KR" altLang="en-US" sz="1200" dirty="0">
                  <a:latin typeface="Gowun Dodum" pitchFamily="2" charset="-127"/>
                  <a:ea typeface="Gowun Dodum" pitchFamily="2" charset="-127"/>
                </a:rPr>
                <a:t>를 사용하기 위해서는 발급받은 </a:t>
              </a:r>
              <a:r>
                <a:rPr lang="en-US" altLang="ko-KR" sz="1200" dirty="0">
                  <a:latin typeface="Gowun Dodum" pitchFamily="2" charset="-127"/>
                  <a:ea typeface="Gowun Dodum" pitchFamily="2" charset="-127"/>
                </a:rPr>
                <a:t>ClientID</a:t>
              </a:r>
              <a:r>
                <a:rPr lang="ko-KR" altLang="en-US" sz="1200" dirty="0">
                  <a:latin typeface="Gowun Dodum" pitchFamily="2" charset="-127"/>
                  <a:ea typeface="Gowun Dodum" pitchFamily="2" charset="-127"/>
                </a:rPr>
                <a:t>를 입력해야 함</a:t>
              </a:r>
              <a:endParaRPr lang="en-US" altLang="ko-KR" sz="1200" dirty="0">
                <a:latin typeface="Gowun Dodum" pitchFamily="2" charset="-127"/>
                <a:ea typeface="Gowun Dodum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D5AFAE-1A66-490E-9732-B2DD57E09B13}"/>
                </a:ext>
              </a:extLst>
            </p:cNvPr>
            <p:cNvSpPr/>
            <p:nvPr/>
          </p:nvSpPr>
          <p:spPr>
            <a:xfrm>
              <a:off x="838346" y="4859363"/>
              <a:ext cx="609118" cy="1478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9218F38A-97BF-44A8-BA75-63BA4B36D800}"/>
                </a:ext>
              </a:extLst>
            </p:cNvPr>
            <p:cNvSpPr/>
            <p:nvPr/>
          </p:nvSpPr>
          <p:spPr>
            <a:xfrm rot="625917">
              <a:off x="1596150" y="5164168"/>
              <a:ext cx="2167560" cy="7676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337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7FC1E2-2B42-4164-B68D-67F011607A48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Map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살펴보기 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- 1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38151-1A62-47D6-9C3A-14F02C944EC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D504F-3553-4047-A187-957BD2A20235}"/>
              </a:ext>
            </a:extLst>
          </p:cNvPr>
          <p:cNvSpPr txBox="1"/>
          <p:nvPr/>
        </p:nvSpPr>
        <p:spPr>
          <a:xfrm>
            <a:off x="197837" y="738833"/>
            <a:ext cx="3855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컬러링 맵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: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여행간 지역을 하나씩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	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색칠해 나가는 재미를 주고자 한 지도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691A11-05D8-4C6E-9EB5-3F018BCA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8" y="1291714"/>
            <a:ext cx="3639299" cy="4113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A8AA9C-8525-444C-BEF8-B433C031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59" y="1291713"/>
            <a:ext cx="3639299" cy="4113409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23540CC-BE26-4965-94C2-777CBD3598E6}"/>
              </a:ext>
            </a:extLst>
          </p:cNvPr>
          <p:cNvSpPr/>
          <p:nvPr/>
        </p:nvSpPr>
        <p:spPr>
          <a:xfrm>
            <a:off x="3885670" y="3222558"/>
            <a:ext cx="336155" cy="2517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757E65A-E4DD-43AD-8371-A39C801B3808}"/>
              </a:ext>
            </a:extLst>
          </p:cNvPr>
          <p:cNvSpPr/>
          <p:nvPr/>
        </p:nvSpPr>
        <p:spPr>
          <a:xfrm>
            <a:off x="1791806" y="3737693"/>
            <a:ext cx="367095" cy="320374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D7923E-A334-409B-BC67-391A2552D42E}"/>
              </a:ext>
            </a:extLst>
          </p:cNvPr>
          <p:cNvSpPr txBox="1"/>
          <p:nvPr/>
        </p:nvSpPr>
        <p:spPr>
          <a:xfrm>
            <a:off x="197838" y="5475890"/>
            <a:ext cx="342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18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개의 시도 기준으로 클릭 가능한 상태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마커는 보이지 않는 상태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89BEC-77B8-4C7C-8724-09164F3CBAEB}"/>
              </a:ext>
            </a:extLst>
          </p:cNvPr>
          <p:cNvSpPr txBox="1"/>
          <p:nvPr/>
        </p:nvSpPr>
        <p:spPr>
          <a:xfrm>
            <a:off x="4270359" y="5475890"/>
            <a:ext cx="3733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클릭 시 클릭한 지역이 확대 되며 시군구 단위로 클릭이 가능한 상태로 변하며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,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여행간 위치에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마커가 생성됨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B3575E3-CDCE-4235-B7D5-A791994EC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880" y="1291711"/>
            <a:ext cx="3639299" cy="4113409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DE9F240-6E33-4E1F-A156-39DB138624A1}"/>
              </a:ext>
            </a:extLst>
          </p:cNvPr>
          <p:cNvSpPr/>
          <p:nvPr/>
        </p:nvSpPr>
        <p:spPr>
          <a:xfrm>
            <a:off x="7958191" y="3222558"/>
            <a:ext cx="336155" cy="2517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CEDD4BE5-A144-490C-BF8D-729CB1FC6611}"/>
              </a:ext>
            </a:extLst>
          </p:cNvPr>
          <p:cNvSpPr/>
          <p:nvPr/>
        </p:nvSpPr>
        <p:spPr>
          <a:xfrm rot="3875068">
            <a:off x="1892300" y="4225832"/>
            <a:ext cx="601441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617926-4F9B-4DED-8D22-2BD915ADA5A8}"/>
              </a:ext>
            </a:extLst>
          </p:cNvPr>
          <p:cNvSpPr txBox="1"/>
          <p:nvPr/>
        </p:nvSpPr>
        <p:spPr>
          <a:xfrm>
            <a:off x="2091490" y="4655677"/>
            <a:ext cx="1613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여행 기록이 있는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지역이 색칠된 모습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42C6AAF-7BC6-43C5-993D-A859BBD0269B}"/>
              </a:ext>
            </a:extLst>
          </p:cNvPr>
          <p:cNvSpPr/>
          <p:nvPr/>
        </p:nvSpPr>
        <p:spPr>
          <a:xfrm>
            <a:off x="6206135" y="3994520"/>
            <a:ext cx="367095" cy="320374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1F5021B-718B-4EFB-8277-64B1BF04B385}"/>
              </a:ext>
            </a:extLst>
          </p:cNvPr>
          <p:cNvSpPr/>
          <p:nvPr/>
        </p:nvSpPr>
        <p:spPr>
          <a:xfrm rot="3875068">
            <a:off x="6319384" y="4474793"/>
            <a:ext cx="601441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B27E16-15B7-435C-A98D-B39155DEF6CF}"/>
              </a:ext>
            </a:extLst>
          </p:cNvPr>
          <p:cNvSpPr txBox="1"/>
          <p:nvPr/>
        </p:nvSpPr>
        <p:spPr>
          <a:xfrm>
            <a:off x="6090008" y="4852242"/>
            <a:ext cx="168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상세 위치에 마커가 추가된 모습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56812C5-3BFE-4D63-A01D-8E73F04BDDB9}"/>
              </a:ext>
            </a:extLst>
          </p:cNvPr>
          <p:cNvSpPr/>
          <p:nvPr/>
        </p:nvSpPr>
        <p:spPr>
          <a:xfrm>
            <a:off x="8554430" y="2751959"/>
            <a:ext cx="1076805" cy="1152595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14CA414-9F23-4C8C-B6FC-CD553B3B1659}"/>
              </a:ext>
            </a:extLst>
          </p:cNvPr>
          <p:cNvSpPr/>
          <p:nvPr/>
        </p:nvSpPr>
        <p:spPr>
          <a:xfrm rot="3875068">
            <a:off x="9054797" y="4066311"/>
            <a:ext cx="601441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91E045-5D76-4649-9692-494D295E81E8}"/>
              </a:ext>
            </a:extLst>
          </p:cNvPr>
          <p:cNvSpPr txBox="1"/>
          <p:nvPr/>
        </p:nvSpPr>
        <p:spPr>
          <a:xfrm>
            <a:off x="9092832" y="4611842"/>
            <a:ext cx="16857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여행중 동선을 알려주는 폴리라인이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추가된 모습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B68E4E-D7FF-4DE9-A1C9-324F81E5CD2A}"/>
              </a:ext>
            </a:extLst>
          </p:cNvPr>
          <p:cNvSpPr txBox="1"/>
          <p:nvPr/>
        </p:nvSpPr>
        <p:spPr>
          <a:xfrm>
            <a:off x="8234574" y="728173"/>
            <a:ext cx="3855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트립노트 맵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: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마커에 시작점과 종료점으로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	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구분하여 동선을 보여주는 지도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3E57CF-AE0F-4184-9FB5-EEDA0D2E0B6C}"/>
              </a:ext>
            </a:extLst>
          </p:cNvPr>
          <p:cNvSpPr/>
          <p:nvPr/>
        </p:nvSpPr>
        <p:spPr>
          <a:xfrm>
            <a:off x="3189540" y="2419707"/>
            <a:ext cx="671863" cy="388806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A3B6C43-2A2A-49EB-8074-E392F4C25F39}"/>
              </a:ext>
            </a:extLst>
          </p:cNvPr>
          <p:cNvSpPr/>
          <p:nvPr/>
        </p:nvSpPr>
        <p:spPr>
          <a:xfrm rot="5400000">
            <a:off x="3118871" y="3120447"/>
            <a:ext cx="822798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E9B8F-26D2-40AD-A181-C79DEB106DBA}"/>
              </a:ext>
            </a:extLst>
          </p:cNvPr>
          <p:cNvSpPr txBox="1"/>
          <p:nvPr/>
        </p:nvSpPr>
        <p:spPr>
          <a:xfrm>
            <a:off x="2527557" y="3620240"/>
            <a:ext cx="1742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마우스 오버 이벤트로 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지역을 라벨로 표현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A2BB0-2429-414D-AFF9-047CD8F35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31" y="2943688"/>
            <a:ext cx="956909" cy="8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3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5E25DB-2189-4592-9FA1-BF0419C24986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Map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 살펴보기</a:t>
            </a: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-2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96D5C-5F5B-441F-9C18-0DD38C01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949197"/>
            <a:ext cx="2238375" cy="227647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880B3B5-A07A-4223-BCAC-C52B42094C50}"/>
              </a:ext>
            </a:extLst>
          </p:cNvPr>
          <p:cNvSpPr/>
          <p:nvPr/>
        </p:nvSpPr>
        <p:spPr>
          <a:xfrm>
            <a:off x="1967858" y="1051086"/>
            <a:ext cx="367095" cy="320374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1730F8-6B83-4522-9527-BCC98C97FFD1}"/>
              </a:ext>
            </a:extLst>
          </p:cNvPr>
          <p:cNvSpPr/>
          <p:nvPr/>
        </p:nvSpPr>
        <p:spPr>
          <a:xfrm>
            <a:off x="411599" y="2338143"/>
            <a:ext cx="367095" cy="320374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24740A-88C5-4261-9659-AF1CB7AAB53B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FAD396B-27B5-434E-BA87-CAA50BE0B000}"/>
              </a:ext>
            </a:extLst>
          </p:cNvPr>
          <p:cNvSpPr/>
          <p:nvPr/>
        </p:nvSpPr>
        <p:spPr>
          <a:xfrm rot="3875068">
            <a:off x="510889" y="2833742"/>
            <a:ext cx="601441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24826-8815-4189-923A-C12E5CC9F87E}"/>
              </a:ext>
            </a:extLst>
          </p:cNvPr>
          <p:cNvSpPr txBox="1"/>
          <p:nvPr/>
        </p:nvSpPr>
        <p:spPr>
          <a:xfrm>
            <a:off x="710079" y="3263587"/>
            <a:ext cx="19622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종료 지점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: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화살표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0B353B-5571-4ECC-99E7-D8A7D9AE25DB}"/>
              </a:ext>
            </a:extLst>
          </p:cNvPr>
          <p:cNvSpPr txBox="1"/>
          <p:nvPr/>
        </p:nvSpPr>
        <p:spPr>
          <a:xfrm>
            <a:off x="2702048" y="1084189"/>
            <a:ext cx="19622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시작 지점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: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동그라미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CC1FB05-5969-4686-AC58-AA8E6988BADB}"/>
              </a:ext>
            </a:extLst>
          </p:cNvPr>
          <p:cNvSpPr/>
          <p:nvPr/>
        </p:nvSpPr>
        <p:spPr>
          <a:xfrm>
            <a:off x="2334953" y="1133659"/>
            <a:ext cx="337383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99B6F78-790B-4734-A238-7F2BEBD1A3C6}"/>
              </a:ext>
            </a:extLst>
          </p:cNvPr>
          <p:cNvSpPr/>
          <p:nvPr/>
        </p:nvSpPr>
        <p:spPr>
          <a:xfrm>
            <a:off x="1527681" y="1986667"/>
            <a:ext cx="367095" cy="320374"/>
          </a:xfrm>
          <a:prstGeom prst="ellips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F5474-7B32-4CE4-9AD7-A0F3332C2637}"/>
              </a:ext>
            </a:extLst>
          </p:cNvPr>
          <p:cNvSpPr txBox="1"/>
          <p:nvPr/>
        </p:nvSpPr>
        <p:spPr>
          <a:xfrm>
            <a:off x="2261871" y="2030366"/>
            <a:ext cx="19622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경유 지점 </a:t>
            </a:r>
            <a:r>
              <a:rPr lang="en-US" altLang="ko-KR" sz="1400" dirty="0">
                <a:latin typeface="Gowun Dodum" pitchFamily="2" charset="-127"/>
                <a:ea typeface="Gowun Dodum" pitchFamily="2" charset="-127"/>
              </a:rPr>
              <a:t>: </a:t>
            </a: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효과 없음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6962749-592C-48FB-9AC2-726D98005042}"/>
              </a:ext>
            </a:extLst>
          </p:cNvPr>
          <p:cNvSpPr/>
          <p:nvPr/>
        </p:nvSpPr>
        <p:spPr>
          <a:xfrm>
            <a:off x="1894776" y="2079836"/>
            <a:ext cx="337383" cy="17679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919081A-0922-4A8C-B49B-731D105B287E}"/>
              </a:ext>
            </a:extLst>
          </p:cNvPr>
          <p:cNvSpPr/>
          <p:nvPr/>
        </p:nvSpPr>
        <p:spPr>
          <a:xfrm>
            <a:off x="4496227" y="1860810"/>
            <a:ext cx="336155" cy="2517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C25FD-B72A-4117-8886-2B62B41D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82" y="955685"/>
            <a:ext cx="3327354" cy="2646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F6E71D-A33D-4E52-A0EB-FB0328746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094" y="3924954"/>
            <a:ext cx="6033705" cy="27847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4EBA1A-36D6-4B9F-AAAC-DC4F96278702}"/>
              </a:ext>
            </a:extLst>
          </p:cNvPr>
          <p:cNvSpPr/>
          <p:nvPr/>
        </p:nvSpPr>
        <p:spPr>
          <a:xfrm>
            <a:off x="6720374" y="1984139"/>
            <a:ext cx="306176" cy="151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E90B183-30CB-45B5-B868-FDC5E721C767}"/>
              </a:ext>
            </a:extLst>
          </p:cNvPr>
          <p:cNvSpPr/>
          <p:nvPr/>
        </p:nvSpPr>
        <p:spPr>
          <a:xfrm rot="5400000">
            <a:off x="6187051" y="3063844"/>
            <a:ext cx="1355601" cy="116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962A53-60E0-440E-90F3-23EF2E4AA3B0}"/>
              </a:ext>
            </a:extLst>
          </p:cNvPr>
          <p:cNvSpPr/>
          <p:nvPr/>
        </p:nvSpPr>
        <p:spPr>
          <a:xfrm>
            <a:off x="8854292" y="1865704"/>
            <a:ext cx="219002" cy="213360"/>
          </a:xfrm>
          <a:prstGeom prst="ellipse">
            <a:avLst/>
          </a:prstGeom>
          <a:solidFill>
            <a:srgbClr val="F1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648670C-4678-4C47-BBFE-C14D46DDD5BE}"/>
              </a:ext>
            </a:extLst>
          </p:cNvPr>
          <p:cNvSpPr/>
          <p:nvPr/>
        </p:nvSpPr>
        <p:spPr>
          <a:xfrm>
            <a:off x="8854292" y="2299555"/>
            <a:ext cx="219002" cy="2133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247FE9-B355-4A85-B043-7BCFE36B9347}"/>
              </a:ext>
            </a:extLst>
          </p:cNvPr>
          <p:cNvSpPr/>
          <p:nvPr/>
        </p:nvSpPr>
        <p:spPr>
          <a:xfrm>
            <a:off x="8854292" y="2733406"/>
            <a:ext cx="219002" cy="213360"/>
          </a:xfrm>
          <a:prstGeom prst="ellipse">
            <a:avLst/>
          </a:prstGeom>
          <a:solidFill>
            <a:srgbClr val="6B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E0A367E-07C8-4D78-B4A1-80EC73146EDB}"/>
              </a:ext>
            </a:extLst>
          </p:cNvPr>
          <p:cNvSpPr/>
          <p:nvPr/>
        </p:nvSpPr>
        <p:spPr>
          <a:xfrm>
            <a:off x="8849810" y="3167257"/>
            <a:ext cx="219002" cy="213360"/>
          </a:xfrm>
          <a:prstGeom prst="ellipse">
            <a:avLst/>
          </a:prstGeom>
          <a:solidFill>
            <a:srgbClr val="F2C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F38DEE-535D-4747-A895-649F216D5F63}"/>
              </a:ext>
            </a:extLst>
          </p:cNvPr>
          <p:cNvSpPr txBox="1"/>
          <p:nvPr/>
        </p:nvSpPr>
        <p:spPr>
          <a:xfrm>
            <a:off x="9137707" y="3127021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연인과의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FA9102-8DE6-49D8-902E-2D3B029FB988}"/>
              </a:ext>
            </a:extLst>
          </p:cNvPr>
          <p:cNvSpPr txBox="1"/>
          <p:nvPr/>
        </p:nvSpPr>
        <p:spPr>
          <a:xfrm>
            <a:off x="9137707" y="1807962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혼자만의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FD23BB-4DC8-42C8-9D3B-E67D0AA22AB9}"/>
              </a:ext>
            </a:extLst>
          </p:cNvPr>
          <p:cNvSpPr txBox="1"/>
          <p:nvPr/>
        </p:nvSpPr>
        <p:spPr>
          <a:xfrm>
            <a:off x="9137707" y="2248157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가족과의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855954-CA88-4EA7-AABB-36D8F7BAB9E3}"/>
              </a:ext>
            </a:extLst>
          </p:cNvPr>
          <p:cNvSpPr txBox="1"/>
          <p:nvPr/>
        </p:nvSpPr>
        <p:spPr>
          <a:xfrm>
            <a:off x="9137707" y="2687589"/>
            <a:ext cx="1273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친구와의 여행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2052C-D966-4C4D-A006-07D5B8723327}"/>
              </a:ext>
            </a:extLst>
          </p:cNvPr>
          <p:cNvSpPr txBox="1"/>
          <p:nvPr/>
        </p:nvSpPr>
        <p:spPr>
          <a:xfrm>
            <a:off x="8767679" y="1210829"/>
            <a:ext cx="2560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dirty="0">
                <a:latin typeface="Gowun Dodum" pitchFamily="2" charset="-127"/>
                <a:ea typeface="Gowun Dodum" pitchFamily="2" charset="-127"/>
              </a:rPr>
              <a:t>누구와 함께한 여행인지에 따라 색상을 구분 함</a:t>
            </a:r>
            <a:endParaRPr lang="en-US" altLang="ko-KR" sz="1400" dirty="0">
              <a:latin typeface="Gowun Dodum" pitchFamily="2" charset="-127"/>
              <a:ea typeface="Gowun Dod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604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333285-DDC5-4F87-A588-66BF7D9E36A3}"/>
              </a:ext>
            </a:extLst>
          </p:cNvPr>
          <p:cNvSpPr txBox="1"/>
          <p:nvPr/>
        </p:nvSpPr>
        <p:spPr>
          <a:xfrm>
            <a:off x="124415" y="137999"/>
            <a:ext cx="6448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시연 동영상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678ED8-BF4A-499F-8717-DA6177B665BA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8" name="Team3_finalProject">
            <a:hlinkClick r:id="" action="ppaction://media"/>
            <a:extLst>
              <a:ext uri="{FF2B5EF4-FFF2-40B4-BE49-F238E27FC236}">
                <a16:creationId xmlns:a16="http://schemas.microsoft.com/office/drawing/2014/main" id="{33C19502-EB31-4C43-80A1-B83A71F16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114" y="722139"/>
            <a:ext cx="10913772" cy="58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E5E752F-A684-4696-8C0D-FEF1DF0B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44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358D69-951B-49A6-8233-6571735D6BE9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DB </a:t>
            </a: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조직도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1E5A93-7131-40F8-A3CF-262C0797E540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8C83B-C851-40FF-9895-8D19A1B7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8" y="832680"/>
            <a:ext cx="11838503" cy="54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B86F4B9F-C4AF-423B-9A1F-44DE79F52FB0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400" dirty="0">
                <a:latin typeface="Gowun Dodum" pitchFamily="2" charset="-127"/>
                <a:ea typeface="Gowun Dodum" pitchFamily="2" charset="-127"/>
              </a:rPr>
              <a:t>Tripnote Map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36AD6D5-AB4F-4505-8225-B18EFEC20FC7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BF8D52-3220-421F-8FD9-BC5D1B94A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21" y="848308"/>
            <a:ext cx="8194557" cy="59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5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3F805A6-48AC-41DB-A718-389F854A147C}"/>
              </a:ext>
            </a:extLst>
          </p:cNvPr>
          <p:cNvGrpSpPr/>
          <p:nvPr/>
        </p:nvGrpSpPr>
        <p:grpSpPr>
          <a:xfrm>
            <a:off x="1710139" y="670026"/>
            <a:ext cx="8771721" cy="5877719"/>
            <a:chOff x="2337852" y="1059193"/>
            <a:chExt cx="7334250" cy="4897437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71111C2C-6A44-491A-815F-2CE0CC2BBD29}"/>
                </a:ext>
              </a:extLst>
            </p:cNvPr>
            <p:cNvSpPr txBox="1">
              <a:spLocks/>
            </p:cNvSpPr>
            <p:nvPr/>
          </p:nvSpPr>
          <p:spPr>
            <a:xfrm>
              <a:off x="4325505" y="2374535"/>
              <a:ext cx="3540989" cy="11747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800" dirty="0">
                  <a:latin typeface="Gowun Dodum" pitchFamily="2" charset="-127"/>
                  <a:ea typeface="Gowun Dodum" pitchFamily="2" charset="-127"/>
                </a:rPr>
                <a:t>로그인 회원가입  등</a:t>
              </a:r>
              <a:endParaRPr lang="en-US" altLang="ko-KR" sz="2800" dirty="0">
                <a:latin typeface="Gowun Dodum" pitchFamily="2" charset="-127"/>
                <a:ea typeface="Gowun Dodum" pitchFamily="2" charset="-127"/>
              </a:endParaRPr>
            </a:p>
          </p:txBody>
        </p: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DD3F54C0-720F-49AA-9175-875E21E83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852" y="1517980"/>
              <a:ext cx="3313112" cy="2455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D20ACD-737E-43A3-98F8-175B2060D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889" y="1059193"/>
              <a:ext cx="4113213" cy="288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1890A7BC-8DBB-4A32-9529-CF95420E8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414" y="3948443"/>
              <a:ext cx="6210300" cy="2008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31D9BB-357D-44DF-8A7D-1ED9CB986A53}"/>
              </a:ext>
            </a:extLst>
          </p:cNvPr>
          <p:cNvSpPr txBox="1"/>
          <p:nvPr/>
        </p:nvSpPr>
        <p:spPr>
          <a:xfrm>
            <a:off x="124415" y="137999"/>
            <a:ext cx="219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Gowun Dodum" pitchFamily="2" charset="-127"/>
                <a:ea typeface="Gowun Dodum" pitchFamily="2" charset="-127"/>
              </a:rPr>
              <a:t>소개글</a:t>
            </a:r>
            <a:endParaRPr lang="en-US" altLang="ko-KR" sz="2400" dirty="0"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078B27-C35B-4E2A-86BB-7780CEDC2EC3}"/>
              </a:ext>
            </a:extLst>
          </p:cNvPr>
          <p:cNvSpPr/>
          <p:nvPr/>
        </p:nvSpPr>
        <p:spPr>
          <a:xfrm>
            <a:off x="124415" y="599664"/>
            <a:ext cx="6448815" cy="22860"/>
          </a:xfrm>
          <a:prstGeom prst="rect">
            <a:avLst/>
          </a:prstGeom>
          <a:solidFill>
            <a:srgbClr val="08040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117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1117</Words>
  <Application>Microsoft Office PowerPoint</Application>
  <PresentationFormat>와이드스크린</PresentationFormat>
  <Paragraphs>325</Paragraphs>
  <Slides>66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Gowun Dodum</vt:lpstr>
      <vt:lpstr>맑은 고딕</vt:lpstr>
      <vt:lpstr>함초롬돋움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Tripnote표지</dc:title>
  <dc:creator>신 윤수</dc:creator>
  <cp:lastModifiedBy>신 윤수</cp:lastModifiedBy>
  <cp:revision>143</cp:revision>
  <dcterms:created xsi:type="dcterms:W3CDTF">2021-12-31T08:16:35Z</dcterms:created>
  <dcterms:modified xsi:type="dcterms:W3CDTF">2022-01-03T12:00:52Z</dcterms:modified>
  <cp:contentStatus/>
</cp:coreProperties>
</file>